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3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hurch_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95600" y="1524000"/>
            <a:ext cx="5867400" cy="187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68625" y="4076700"/>
            <a:ext cx="5641975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D6E5191-8959-4510-91EA-D5395F5D0C6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72EC4-305F-4089-800B-A129995FC0C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56922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A4C3B-DB9B-42A4-AE5E-E34CF6CC559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811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4865D-239A-49E4-9642-0DE38116801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7859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293AD-6ED2-4464-972E-976F3CC3AC2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005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F8739-B496-4ACC-9B21-2488B0FDB95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6428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1F6D7-B9C5-416A-B607-7A0C4B23567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9472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9768F-BBA3-4201-B6B6-97E52CDA22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1970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DC8A5-4EA5-4735-BD98-F970D641839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3141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A57DA-79D8-440E-A685-B3C4801F91A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1106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02CF4-A6EB-45D3-B80B-75BBACA6044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9844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Segoe UI" panose="020B0502040204020203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Segoe UI" panose="020B0502040204020203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Segoe UI" panose="020B0502040204020203" pitchFamily="34" charset="0"/>
              </a:defRPr>
            </a:lvl1pPr>
          </a:lstStyle>
          <a:p>
            <a:fld id="{55BD85FF-7C62-4D73-9FE3-61E31DFE207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103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14"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dirty="0">
              <a:latin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1752601"/>
            <a:ext cx="6019800" cy="3657599"/>
          </a:xfrm>
        </p:spPr>
        <p:txBody>
          <a:bodyPr/>
          <a:lstStyle/>
          <a:p>
            <a:pPr marL="457200" indent="-45720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en-US" sz="2800" b="1" dirty="0">
                <a:solidFill>
                  <a:srgbClr val="80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One of the church’s greatest assets - God’s power to save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	</a:t>
            </a:r>
            <a:r>
              <a:rPr lang="en-US" altLang="en-US" sz="2600" b="1" dirty="0">
                <a:solidFill>
                  <a:srgbClr val="FF0000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Romans 1:16</a:t>
            </a:r>
          </a:p>
          <a:p>
            <a:pPr marL="457200" indent="-45720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en-US" sz="2800" b="1" dirty="0">
                <a:solidFill>
                  <a:srgbClr val="80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Gospel is an enduring message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	</a:t>
            </a:r>
            <a:r>
              <a:rPr lang="en-US" altLang="en-US" sz="2600" b="1" dirty="0">
                <a:solidFill>
                  <a:srgbClr val="FF0000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1 Peter 1:24-25</a:t>
            </a:r>
          </a:p>
          <a:p>
            <a:pPr marL="457200" indent="-45720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en-US" sz="2800" b="1" dirty="0">
                <a:solidFill>
                  <a:srgbClr val="80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Failure to obey the gospel</a:t>
            </a:r>
            <a:br>
              <a:rPr lang="en-US" altLang="en-US" sz="2800" b="1" dirty="0">
                <a:solidFill>
                  <a:srgbClr val="80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altLang="en-US" sz="2800" b="1" dirty="0">
                <a:solidFill>
                  <a:srgbClr val="80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will result in eternal destruction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Segoe UI" panose="020B0502040204020203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	</a:t>
            </a:r>
            <a:r>
              <a:rPr lang="en-US" altLang="en-US" sz="2600" b="1" dirty="0">
                <a:solidFill>
                  <a:srgbClr val="FF0000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2 Thessalonians 1:7-9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276600"/>
            <a:ext cx="304800" cy="35814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 rot="5400000">
            <a:off x="4419600" y="1828800"/>
            <a:ext cx="304800" cy="9144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 rot="5400000">
            <a:off x="5829300" y="-3009900"/>
            <a:ext cx="304800" cy="63246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                                     www.thetfordcountry.com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819400" y="1295400"/>
            <a:ext cx="5943600" cy="0"/>
          </a:xfrm>
          <a:prstGeom prst="line">
            <a:avLst/>
          </a:prstGeom>
          <a:ln w="7620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819400" y="152400"/>
            <a:ext cx="6019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336699"/>
                </a:solidFill>
                <a:latin typeface="Segoe UI" panose="020B0502040204020203" pitchFamily="34" charset="0"/>
              </a:rPr>
              <a:t>A GOSPEL MEETING</a:t>
            </a:r>
          </a:p>
        </p:txBody>
      </p:sp>
    </p:spTree>
    <p:extLst>
      <p:ext uri="{BB962C8B-B14F-4D97-AF65-F5344CB8AC3E}">
        <p14:creationId xmlns:p14="http://schemas.microsoft.com/office/powerpoint/2010/main" val="3588963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799"/>
            <a:ext cx="8305800" cy="3733801"/>
          </a:xfrm>
        </p:spPr>
        <p:txBody>
          <a:bodyPr/>
          <a:lstStyle/>
          <a:p>
            <a:r>
              <a:rPr lang="en-US" altLang="en-US" b="1" dirty="0">
                <a:solidFill>
                  <a:srgbClr val="336699"/>
                </a:solidFill>
              </a:rPr>
              <a:t>Cornelius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Sends for a preacher that God recommends</a:t>
            </a:r>
          </a:p>
          <a:p>
            <a:pPr lvl="2"/>
            <a: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10:24-35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Before Peter’s arrival he got things ready</a:t>
            </a:r>
          </a:p>
          <a:p>
            <a:pPr lvl="2"/>
            <a: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10:24, 33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8839200" y="0"/>
            <a:ext cx="304800" cy="51054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 rot="5400000">
            <a:off x="3619500" y="2628900"/>
            <a:ext cx="304800" cy="75438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 rot="5400000">
            <a:off x="4419600" y="-4419600"/>
            <a:ext cx="304800" cy="9144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533400" y="1295400"/>
            <a:ext cx="8001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>
            <a:outerShdw dist="35921" dir="2700000" algn="ctr" rotWithShape="0">
              <a:srgbClr val="3366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09600" y="5029200"/>
            <a:ext cx="670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 dirty="0">
                <a:latin typeface="Segoe UI" panose="020B0502040204020203" pitchFamily="34" charset="0"/>
              </a:rPr>
              <a:t>“…we are all present before God”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                                     www.thetfordcountry.com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effectLst/>
        </p:spPr>
        <p:txBody>
          <a:bodyPr/>
          <a:lstStyle/>
          <a:p>
            <a:r>
              <a:rPr lang="en-US" altLang="en-US" sz="4800" b="1" dirty="0">
                <a:solidFill>
                  <a:srgbClr val="336699"/>
                </a:solidFill>
              </a:rPr>
              <a:t>A GOSPEL MEETING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038600"/>
          </a:xfrm>
        </p:spPr>
        <p:txBody>
          <a:bodyPr/>
          <a:lstStyle/>
          <a:p>
            <a:r>
              <a:rPr lang="en-US" altLang="en-US" sz="3400" b="1" dirty="0">
                <a:solidFill>
                  <a:srgbClr val="336699"/>
                </a:solidFill>
              </a:rPr>
              <a:t>What Can We Learn from Cornelius?</a:t>
            </a:r>
          </a:p>
          <a:p>
            <a:pPr lvl="1"/>
            <a:r>
              <a:rPr lang="en-US" altLang="en-US" sz="3200" b="1" dirty="0">
                <a:solidFill>
                  <a:srgbClr val="800000"/>
                </a:solidFill>
              </a:rPr>
              <a:t>He sent for a preacher to</a:t>
            </a:r>
            <a:br>
              <a:rPr lang="en-US" altLang="en-US" sz="3200" b="1" dirty="0">
                <a:solidFill>
                  <a:srgbClr val="800000"/>
                </a:solidFill>
              </a:rPr>
            </a:br>
            <a:r>
              <a:rPr lang="en-US" altLang="en-US" sz="3200" b="1" dirty="0">
                <a:solidFill>
                  <a:srgbClr val="800000"/>
                </a:solidFill>
              </a:rPr>
              <a:t>hear the good news</a:t>
            </a:r>
          </a:p>
          <a:p>
            <a:pPr lvl="2"/>
            <a:r>
              <a:rPr lang="en-US" altLang="en-US" sz="30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Ezra 7:10; Ephesians 4:15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Peter came prepared to preach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Cornelius got things ready to hear</a:t>
            </a:r>
          </a:p>
          <a:p>
            <a:pPr lvl="2"/>
            <a:r>
              <a:rPr lang="en-US" altLang="en-US" sz="30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10:33</a:t>
            </a:r>
          </a:p>
          <a:p>
            <a:pPr lvl="1"/>
            <a:endParaRPr lang="en-US" altLang="en-US" i="1" dirty="0">
              <a:solidFill>
                <a:srgbClr val="FF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51054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 rot="5400000">
            <a:off x="3619500" y="2628900"/>
            <a:ext cx="304800" cy="75438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 rot="5400000">
            <a:off x="4419600" y="-4419600"/>
            <a:ext cx="304800" cy="9144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533400" y="1295400"/>
            <a:ext cx="8001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>
            <a:outerShdw dist="35921" dir="2700000" algn="ctr" rotWithShape="0">
              <a:srgbClr val="3366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                                     www.thetfordcountry.com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effectLst/>
        </p:spPr>
        <p:txBody>
          <a:bodyPr/>
          <a:lstStyle/>
          <a:p>
            <a:r>
              <a:rPr lang="en-US" altLang="en-US" sz="4800" b="1" dirty="0">
                <a:solidFill>
                  <a:srgbClr val="336699"/>
                </a:solidFill>
              </a:rPr>
              <a:t>A GOSPEL MEETING</a:t>
            </a:r>
          </a:p>
        </p:txBody>
      </p:sp>
      <p:pic>
        <p:nvPicPr>
          <p:cNvPr id="7179" name="Picture 11" descr="http://tse4.mm.bing.net/th?id=OIP.M76f266eece6d7c2bc66f58da5f7ebd23H0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49" y="2057400"/>
            <a:ext cx="2429651" cy="16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r>
              <a:rPr lang="en-US" altLang="en-US" sz="3400" b="1" dirty="0">
                <a:solidFill>
                  <a:srgbClr val="336699"/>
                </a:solidFill>
              </a:rPr>
              <a:t>What A Gospel Meeting Can Do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Can create faith</a:t>
            </a:r>
          </a:p>
          <a:p>
            <a:pPr lvl="2"/>
            <a: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10:13-17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Can save souls</a:t>
            </a:r>
          </a:p>
          <a:p>
            <a:pPr lvl="2"/>
            <a: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16:16; John 8:32; Titus 2:11-12</a:t>
            </a:r>
          </a:p>
          <a:p>
            <a:pPr lvl="1"/>
            <a:r>
              <a:rPr lang="en-US" altLang="en-US" sz="3000" b="1" dirty="0">
                <a:solidFill>
                  <a:srgbClr val="800000"/>
                </a:solidFill>
              </a:rPr>
              <a:t>Can allow us to keep what we’ve got</a:t>
            </a:r>
          </a:p>
          <a:p>
            <a:pPr lvl="2"/>
            <a: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20:32; 2 Corinthians 13:5;</a:t>
            </a:r>
            <a:b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altLang="en-US" sz="2800" dirty="0">
                <a:solidFill>
                  <a:srgbClr val="FF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Peter 1:12-13; Galatians 5:7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51054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 rot="5400000">
            <a:off x="3619500" y="2628900"/>
            <a:ext cx="304800" cy="75438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 rot="5400000">
            <a:off x="4419600" y="-4419600"/>
            <a:ext cx="304800" cy="9144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33400" y="1295400"/>
            <a:ext cx="8001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>
            <a:outerShdw dist="35921" dir="2700000" algn="ctr" rotWithShape="0">
              <a:srgbClr val="3366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                                     www.thetfordcountry.com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effectLst/>
        </p:spPr>
        <p:txBody>
          <a:bodyPr/>
          <a:lstStyle/>
          <a:p>
            <a:r>
              <a:rPr lang="en-US" altLang="en-US" sz="4800" b="1" dirty="0">
                <a:solidFill>
                  <a:srgbClr val="336699"/>
                </a:solidFill>
              </a:rPr>
              <a:t>A GOSPEL MEETING</a:t>
            </a:r>
          </a:p>
        </p:txBody>
      </p:sp>
      <p:pic>
        <p:nvPicPr>
          <p:cNvPr id="8202" name="Picture 10" descr="https://c1.staticflickr.com/3/2091/2299798362_1618913289_z.jpg?zz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03146"/>
            <a:ext cx="2971800" cy="1730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effectLst/>
        </p:spPr>
        <p:txBody>
          <a:bodyPr/>
          <a:lstStyle/>
          <a:p>
            <a:r>
              <a:rPr lang="en-US" altLang="en-US" sz="4800" b="1" dirty="0">
                <a:solidFill>
                  <a:srgbClr val="336699"/>
                </a:solidFill>
              </a:rPr>
              <a:t>A GOSPEL MEETING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400" b="1" dirty="0">
                <a:solidFill>
                  <a:srgbClr val="336699"/>
                </a:solidFill>
              </a:rPr>
              <a:t>What Can We Do To Make This Gospel Meeting A Success?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Pray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Be present at all the services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Invite others to hear the good news!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Sing with the spirit and understanding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Be very friendly toward those visiting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Be encouraging to all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solidFill>
                  <a:srgbClr val="8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Come prepared to study and learn</a:t>
            </a:r>
            <a:endParaRPr lang="en-US" altLang="en-US" sz="3000" i="1" dirty="0">
              <a:solidFill>
                <a:srgbClr val="FF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51054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 rot="5400000">
            <a:off x="3619500" y="2628900"/>
            <a:ext cx="304800" cy="75438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 rot="5400000">
            <a:off x="4419600" y="-4419600"/>
            <a:ext cx="304800" cy="9144000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33400" y="1295400"/>
            <a:ext cx="8001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>
            <a:outerShdw dist="35921" dir="2700000" algn="ctr" rotWithShape="0">
              <a:srgbClr val="3366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                                     www.thetfordcountry.com</a:t>
            </a:r>
          </a:p>
        </p:txBody>
      </p:sp>
      <p:pic>
        <p:nvPicPr>
          <p:cNvPr id="9227" name="Picture 11" descr="http://2.bp.blogspot.com/-dOzOCTglsJo/UU394UihlsI/AAAAAAAAAk8/S3Wrub6C1X4/s1600/Family_in_chu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07169"/>
            <a:ext cx="2400300" cy="14980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urch">
  <a:themeElements>
    <a:clrScheme name="Church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Chur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hurch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Church</Template>
  <TotalTime>215</TotalTime>
  <Words>164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Noto Sans</vt:lpstr>
      <vt:lpstr>Segoe UI</vt:lpstr>
      <vt:lpstr>Segoe UI Semibold</vt:lpstr>
      <vt:lpstr>Wingdings</vt:lpstr>
      <vt:lpstr>Church</vt:lpstr>
      <vt:lpstr>PowerPoint Presentation</vt:lpstr>
      <vt:lpstr>A GOSPEL MEETING</vt:lpstr>
      <vt:lpstr>A GOSPEL MEETING</vt:lpstr>
      <vt:lpstr>A GOSPEL MEETING</vt:lpstr>
      <vt:lpstr>A GOSPEL MEETING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Gospel Meeting</dc:title>
  <dc:creator>Richard Thetford</dc:creator>
  <cp:lastModifiedBy>Richard Thetford</cp:lastModifiedBy>
  <cp:revision>24</cp:revision>
  <dcterms:created xsi:type="dcterms:W3CDTF">2005-03-07T14:36:26Z</dcterms:created>
  <dcterms:modified xsi:type="dcterms:W3CDTF">2016-09-18T23:23:28Z</dcterms:modified>
</cp:coreProperties>
</file>