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88" d="100"/>
          <a:sy n="88" d="100"/>
        </p:scale>
        <p:origin x="8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6D616-5FE7-4CE0-A467-B5AB48EBA8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994C99-419E-4747-8090-9DF0469E85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13530D-3616-4316-A7C2-5A71BBD23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4473-ED8D-4D42-9AF2-0A841C43635F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F25C8A-F889-42C5-B4D0-9E521922E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B0513C-41C7-45DF-942D-91F3433BE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C166-F762-411A-B7C0-D6A981A31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879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BFD45-A707-42FF-8A4D-03B147F8A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CE6D88-0C7B-4AE6-8AAC-7E5CBAE83D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7F1234-F67C-49C3-8B0F-A01EDB06F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4473-ED8D-4D42-9AF2-0A841C43635F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854F88-EBA1-4DDE-B500-F6EE08971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C89C37-778B-4176-BEFC-6CB39F3A4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C166-F762-411A-B7C0-D6A981A31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209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0AEAB0-8B82-411E-8E08-0A1BAE5C51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46B4E-7243-4E17-AEC4-6CCB16E949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0A3E0A-454B-427F-88A5-F75BFB02E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4473-ED8D-4D42-9AF2-0A841C43635F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3E649B-E755-4EF4-96B3-501C9FCB3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7E9BEB-1FC5-46C1-A7BA-C0DBF0E77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C166-F762-411A-B7C0-D6A981A31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769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warp dir="i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01B6A-027F-4686-BD34-29B3D2D6A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DC51A9-917E-4F23-B2ED-CF75F983B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84579D-9521-4F7B-810A-89249E007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4473-ED8D-4D42-9AF2-0A841C43635F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EE35E-F082-42BC-8237-49E42ACD0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7E6ACF-438B-48DD-BFAB-A150BE63D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C166-F762-411A-B7C0-D6A981A31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920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warp dir="i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9A7D8-FE35-4572-ADB2-F009EED21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4FADDE-53E5-40D4-934E-312F935FE6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A14DC3-FE9C-430D-A995-D2DA5351C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4473-ED8D-4D42-9AF2-0A841C43635F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38EF0D-CCD5-4298-B5F4-506215403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BBFC3E-BFAF-41EA-964E-76B956BB1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C166-F762-411A-B7C0-D6A981A31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258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warp dir="i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8E0E4-01D1-4DA4-86C5-BAE8281A7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74DCA4-134F-4B16-9F08-B6E29CC5C8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3CB08E-2A9E-4BC8-8A45-2C061F27C5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8E3CAB-8EE3-4409-9597-591591C52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4473-ED8D-4D42-9AF2-0A841C43635F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E5A8DA-AF0D-4BD1-829D-4E7A93D3B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A8A3E6-45AE-4A6A-8242-AE023D233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C166-F762-411A-B7C0-D6A981A31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322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warp dir="in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DB0B7-67FC-4C8B-8ABC-FE1E38DC8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2CD82C-8876-4A2D-B074-AD45CB8B87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487577-C16D-4BA8-BA4A-8FF4ACC592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93E595-C4C7-4CB3-AA7B-A551E26EBC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8C0808-AAF9-4980-82D3-342B858C9E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08D1AA-1CEC-4166-9D3A-B010AB6EC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4473-ED8D-4D42-9AF2-0A841C43635F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55F1FF-8432-47D8-9863-1D76E9CF3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D6C21E-7CD3-4A2B-9351-9E91958F9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C166-F762-411A-B7C0-D6A981A31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066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warp dir="in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10D17-E0E9-4C3A-A1ED-C432EBB59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6B6ABB-F0A4-4666-A16F-34AEDC099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4473-ED8D-4D42-9AF2-0A841C43635F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1E11DB-2D70-47E8-B9A7-970B23E3D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5A9CE1-A70A-434E-A0CA-DEA2F8109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C166-F762-411A-B7C0-D6A981A31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804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warp dir="in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D38C15-F597-49BD-AF52-7F8C3ADA4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4473-ED8D-4D42-9AF2-0A841C43635F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404EB2-F6BF-4DF0-A7D5-DD76DBCBB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2DAC8D-9640-42E0-B144-A4B82B9E5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C166-F762-411A-B7C0-D6A981A31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57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warp dir="in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EE2DD-F005-44CA-BF61-E90A0449E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ED978-6B42-4EB8-8046-84526111E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B4D179-2815-4F80-B347-322C82CC8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0C74B2-FEBA-41BD-AE62-D716418E9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4473-ED8D-4D42-9AF2-0A841C43635F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2271A4-7346-49D8-AB9E-D8CCAB26B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658CEA-B5DF-4A3D-AB3F-0FA33C2CB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C166-F762-411A-B7C0-D6A981A31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77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warp dir="in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15CCB-1E8F-4805-8BD4-EC1647ABE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6DFBCD-2CFE-41D5-81E2-564EA586F1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CC50B0-7963-49BD-86C2-ABBE51EA2B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6391DD-322A-47E6-87C8-7780514CB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4473-ED8D-4D42-9AF2-0A841C43635F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F35C9-34F1-4A3C-A713-A9712A0F0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B03A9C-98C3-4815-AB50-7B5BEA7DE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C166-F762-411A-B7C0-D6A981A31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942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warp dir="in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D92B69-8586-4C06-B923-303581158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8E66D8-7160-44F4-B2C4-914AEFE690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4318CF-9EE2-42F6-9A2F-00BE4D21E2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A4473-ED8D-4D42-9AF2-0A841C43635F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740413-3F54-44CC-A54D-C2B3B25688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A2AC69-9421-4257-8C8F-C76376A026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CC166-F762-411A-B7C0-D6A981A31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76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warp dir="in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landscape with a river and mountains&#10;&#10;Description automatically generated with medium confidence">
            <a:extLst>
              <a:ext uri="{FF2B5EF4-FFF2-40B4-BE49-F238E27FC236}">
                <a16:creationId xmlns:a16="http://schemas.microsoft.com/office/drawing/2014/main" id="{84DFA792-B470-42E0-912E-E1E97781E1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2" cy="68580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D9A8539-DA2C-42EA-8DBB-6A31693A88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3" y="389393"/>
            <a:ext cx="12191999" cy="924151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A Fountain for Sin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A91C91-D9B0-4F77-941F-83453DD97E8D}"/>
              </a:ext>
            </a:extLst>
          </p:cNvPr>
          <p:cNvSpPr txBox="1"/>
          <p:nvPr/>
        </p:nvSpPr>
        <p:spPr>
          <a:xfrm>
            <a:off x="0" y="6567714"/>
            <a:ext cx="12192000" cy="29238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Richie Thetford									 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4114552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2266D-C778-4E8C-972C-3F4A489D7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457" y="2269"/>
            <a:ext cx="11821886" cy="912131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" panose="020B0502040504020204" pitchFamily="34" charset="0"/>
                <a:ea typeface="Noto Sans" panose="020B0502040504020204" pitchFamily="34" charset="0"/>
              </a:rPr>
              <a:t>In That 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52C37A-C364-4943-AABA-AF80D57175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771" y="1114426"/>
            <a:ext cx="11386458" cy="5119460"/>
          </a:xfrm>
        </p:spPr>
        <p:txBody>
          <a:bodyPr>
            <a:normAutofit/>
          </a:bodyPr>
          <a:lstStyle/>
          <a:p>
            <a:pPr>
              <a:lnSpc>
                <a:spcPct val="105000"/>
              </a:lnSpc>
            </a:pPr>
            <a:r>
              <a:rPr lang="en-US" sz="3200" b="1" dirty="0">
                <a:latin typeface="Noto Sans" panose="020B0502040504020204" pitchFamily="34" charset="0"/>
                <a:ea typeface="Noto Sans" panose="020B0502040504020204" pitchFamily="34" charset="0"/>
              </a:rPr>
              <a:t>They will see the one they pierced</a:t>
            </a:r>
          </a:p>
          <a:p>
            <a:pPr lvl="1">
              <a:lnSpc>
                <a:spcPct val="105000"/>
              </a:lnSpc>
            </a:pP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Zechariah 12:10</a:t>
            </a:r>
          </a:p>
          <a:p>
            <a:pPr lvl="1">
              <a:lnSpc>
                <a:spcPct val="105000"/>
              </a:lnSpc>
            </a:pP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John 19:31-34</a:t>
            </a:r>
          </a:p>
          <a:p>
            <a:pPr>
              <a:lnSpc>
                <a:spcPct val="105000"/>
              </a:lnSpc>
            </a:pPr>
            <a:r>
              <a:rPr lang="en-US" sz="3200" b="1" dirty="0">
                <a:latin typeface="Noto Sans" panose="020B0502040504020204" pitchFamily="34" charset="0"/>
                <a:ea typeface="Noto Sans" panose="020B0502040504020204" pitchFamily="34" charset="0"/>
              </a:rPr>
              <a:t>The idols will be cut off</a:t>
            </a:r>
          </a:p>
          <a:p>
            <a:pPr lvl="1">
              <a:lnSpc>
                <a:spcPct val="105000"/>
              </a:lnSpc>
            </a:pP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Zechariah 13:2</a:t>
            </a:r>
          </a:p>
          <a:p>
            <a:pPr>
              <a:lnSpc>
                <a:spcPct val="105000"/>
              </a:lnSpc>
            </a:pPr>
            <a:r>
              <a:rPr lang="en-US" sz="3200" b="1" dirty="0">
                <a:latin typeface="Noto Sans" panose="020B0502040504020204" pitchFamily="34" charset="0"/>
                <a:ea typeface="Noto Sans" panose="020B0502040504020204" pitchFamily="34" charset="0"/>
              </a:rPr>
              <a:t>They will strike the shepherd</a:t>
            </a:r>
          </a:p>
          <a:p>
            <a:pPr lvl="1">
              <a:lnSpc>
                <a:spcPct val="105000"/>
              </a:lnSpc>
            </a:pP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Zechariah 13:7</a:t>
            </a:r>
          </a:p>
          <a:p>
            <a:pPr lvl="1">
              <a:lnSpc>
                <a:spcPct val="105000"/>
              </a:lnSpc>
            </a:pP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Matthew 26:31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AF7DAE-45C2-4E85-A41A-FFB90FA49F1F}"/>
              </a:ext>
            </a:extLst>
          </p:cNvPr>
          <p:cNvSpPr/>
          <p:nvPr/>
        </p:nvSpPr>
        <p:spPr>
          <a:xfrm>
            <a:off x="0" y="0"/>
            <a:ext cx="21045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2B8DBA8-C237-4BE4-8A1A-FB4E5D112042}"/>
              </a:ext>
            </a:extLst>
          </p:cNvPr>
          <p:cNvSpPr/>
          <p:nvPr/>
        </p:nvSpPr>
        <p:spPr>
          <a:xfrm>
            <a:off x="11981543" y="0"/>
            <a:ext cx="21045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52D8E8-82BB-4549-AD4E-A1BC17BD7A6A}"/>
              </a:ext>
            </a:extLst>
          </p:cNvPr>
          <p:cNvSpPr txBox="1"/>
          <p:nvPr/>
        </p:nvSpPr>
        <p:spPr>
          <a:xfrm>
            <a:off x="0" y="6567714"/>
            <a:ext cx="12192000" cy="29238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Richie Thetford									                 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2DFB516-6045-4C63-8634-2FB2045F2FEC}"/>
              </a:ext>
            </a:extLst>
          </p:cNvPr>
          <p:cNvSpPr/>
          <p:nvPr/>
        </p:nvSpPr>
        <p:spPr>
          <a:xfrm>
            <a:off x="0" y="6351131"/>
            <a:ext cx="12192000" cy="2165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child reading a book&#10;&#10;Description automatically generated">
            <a:extLst>
              <a:ext uri="{FF2B5EF4-FFF2-40B4-BE49-F238E27FC236}">
                <a16:creationId xmlns:a16="http://schemas.microsoft.com/office/drawing/2014/main" id="{3E842566-A94E-474B-9DC1-B685E17593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2057" y="997180"/>
            <a:ext cx="3953329" cy="527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517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2266D-C778-4E8C-972C-3F4A489D7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457" y="2269"/>
            <a:ext cx="11821886" cy="912131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" panose="020B0502040504020204" pitchFamily="34" charset="0"/>
                <a:ea typeface="Noto Sans" panose="020B0502040504020204" pitchFamily="34" charset="0"/>
              </a:rPr>
              <a:t>A Fountain of Blood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52C37A-C364-4943-AABA-AF80D57175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771" y="1114426"/>
            <a:ext cx="11386458" cy="5119460"/>
          </a:xfrm>
        </p:spPr>
        <p:txBody>
          <a:bodyPr>
            <a:normAutofit/>
          </a:bodyPr>
          <a:lstStyle/>
          <a:p>
            <a:pPr>
              <a:lnSpc>
                <a:spcPct val="105000"/>
              </a:lnSpc>
            </a:pPr>
            <a:r>
              <a:rPr lang="en-US" sz="3200" b="1" dirty="0">
                <a:latin typeface="Noto Sans" panose="020B0502040504020204" pitchFamily="34" charset="0"/>
                <a:ea typeface="Noto Sans" panose="020B0502040504020204" pitchFamily="34" charset="0"/>
              </a:rPr>
              <a:t>Not animal blood</a:t>
            </a:r>
          </a:p>
          <a:p>
            <a:pPr lvl="1">
              <a:lnSpc>
                <a:spcPct val="105000"/>
              </a:lnSpc>
            </a:pP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Hebrews 10:1-4</a:t>
            </a:r>
          </a:p>
          <a:p>
            <a:pPr>
              <a:lnSpc>
                <a:spcPct val="105000"/>
              </a:lnSpc>
            </a:pPr>
            <a:r>
              <a:rPr lang="en-US" sz="3200" b="1" dirty="0">
                <a:latin typeface="Noto Sans" panose="020B0502040504020204" pitchFamily="34" charset="0"/>
                <a:ea typeface="Noto Sans" panose="020B0502040504020204" pitchFamily="34" charset="0"/>
              </a:rPr>
              <a:t>Will flow from Jesus</a:t>
            </a:r>
          </a:p>
          <a:p>
            <a:pPr lvl="1">
              <a:lnSpc>
                <a:spcPct val="105000"/>
              </a:lnSpc>
            </a:pP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Hebrews 9:12-14</a:t>
            </a:r>
          </a:p>
          <a:p>
            <a:pPr>
              <a:lnSpc>
                <a:spcPct val="105000"/>
              </a:lnSpc>
            </a:pPr>
            <a:r>
              <a:rPr lang="en-US" sz="3200" b="1" dirty="0">
                <a:latin typeface="Noto Sans" panose="020B0502040504020204" pitchFamily="34" charset="0"/>
                <a:ea typeface="Noto Sans" panose="020B0502040504020204" pitchFamily="34" charset="0"/>
              </a:rPr>
              <a:t>Only Jesus’ blood can redeem us</a:t>
            </a:r>
          </a:p>
          <a:p>
            <a:pPr lvl="1">
              <a:lnSpc>
                <a:spcPct val="105000"/>
              </a:lnSpc>
            </a:pP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1 Peter 1:18-19</a:t>
            </a:r>
          </a:p>
          <a:p>
            <a:pPr>
              <a:lnSpc>
                <a:spcPct val="105000"/>
              </a:lnSpc>
            </a:pPr>
            <a:r>
              <a:rPr lang="en-US" sz="3200" b="1" dirty="0">
                <a:latin typeface="Noto Sans" panose="020B0502040504020204" pitchFamily="34" charset="0"/>
                <a:ea typeface="Noto Sans" panose="020B0502040504020204" pitchFamily="34" charset="0"/>
                <a:cs typeface="Noto Sans Med" panose="020B0602040504020204" pitchFamily="34"/>
              </a:rPr>
              <a:t>Jesus’s blood washes, cleanses, and reconciles us</a:t>
            </a:r>
          </a:p>
          <a:p>
            <a:pPr lvl="1">
              <a:lnSpc>
                <a:spcPct val="105000"/>
              </a:lnSpc>
            </a:pP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Revelation 1:5; Acts 22:16; 1 John 1:7; Colossians 1:19-21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AF7DAE-45C2-4E85-A41A-FFB90FA49F1F}"/>
              </a:ext>
            </a:extLst>
          </p:cNvPr>
          <p:cNvSpPr/>
          <p:nvPr/>
        </p:nvSpPr>
        <p:spPr>
          <a:xfrm>
            <a:off x="0" y="0"/>
            <a:ext cx="21045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2B8DBA8-C237-4BE4-8A1A-FB4E5D112042}"/>
              </a:ext>
            </a:extLst>
          </p:cNvPr>
          <p:cNvSpPr/>
          <p:nvPr/>
        </p:nvSpPr>
        <p:spPr>
          <a:xfrm>
            <a:off x="11981543" y="0"/>
            <a:ext cx="21045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52D8E8-82BB-4549-AD4E-A1BC17BD7A6A}"/>
              </a:ext>
            </a:extLst>
          </p:cNvPr>
          <p:cNvSpPr txBox="1"/>
          <p:nvPr/>
        </p:nvSpPr>
        <p:spPr>
          <a:xfrm>
            <a:off x="0" y="6567714"/>
            <a:ext cx="12192000" cy="29238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Richie Thetford									                 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2DFB516-6045-4C63-8634-2FB2045F2FEC}"/>
              </a:ext>
            </a:extLst>
          </p:cNvPr>
          <p:cNvSpPr/>
          <p:nvPr/>
        </p:nvSpPr>
        <p:spPr>
          <a:xfrm>
            <a:off x="0" y="6351131"/>
            <a:ext cx="12192000" cy="2165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close-up of a person's eye&#10;&#10;Description automatically generated">
            <a:extLst>
              <a:ext uri="{FF2B5EF4-FFF2-40B4-BE49-F238E27FC236}">
                <a16:creationId xmlns:a16="http://schemas.microsoft.com/office/drawing/2014/main" id="{C91BAA70-83E2-4A7F-B187-3CF664DBB7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8161" y="998310"/>
            <a:ext cx="4557225" cy="371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120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2266D-C778-4E8C-972C-3F4A489D7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457" y="2269"/>
            <a:ext cx="11821886" cy="912131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" panose="020B0502040504020204" pitchFamily="34" charset="0"/>
                <a:ea typeface="Noto Sans" panose="020B0502040504020204" pitchFamily="34" charset="0"/>
              </a:rPr>
              <a:t>Our Obligations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52C37A-C364-4943-AABA-AF80D57175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771" y="1114426"/>
            <a:ext cx="11386458" cy="5236702"/>
          </a:xfrm>
        </p:spPr>
        <p:txBody>
          <a:bodyPr>
            <a:normAutofit/>
          </a:bodyPr>
          <a:lstStyle/>
          <a:p>
            <a:pPr>
              <a:lnSpc>
                <a:spcPct val="105000"/>
              </a:lnSpc>
            </a:pPr>
            <a:r>
              <a:rPr lang="en-US" sz="3200" b="1" dirty="0">
                <a:latin typeface="Noto Sans" panose="020B0502040504020204" pitchFamily="34" charset="0"/>
                <a:ea typeface="Noto Sans" panose="020B0502040504020204" pitchFamily="34" charset="0"/>
              </a:rPr>
              <a:t>Be a living sacrifice for Him</a:t>
            </a:r>
          </a:p>
          <a:p>
            <a:pPr lvl="1">
              <a:lnSpc>
                <a:spcPct val="105000"/>
              </a:lnSpc>
            </a:pP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Romans 12:1-2</a:t>
            </a:r>
          </a:p>
          <a:p>
            <a:pPr>
              <a:lnSpc>
                <a:spcPct val="105000"/>
              </a:lnSpc>
            </a:pPr>
            <a:r>
              <a:rPr lang="en-US" sz="3200" b="1" dirty="0">
                <a:latin typeface="Noto Sans" panose="020B0502040504020204" pitchFamily="34" charset="0"/>
                <a:ea typeface="Noto Sans" panose="020B0502040504020204" pitchFamily="34" charset="0"/>
              </a:rPr>
              <a:t>Live for Him</a:t>
            </a:r>
          </a:p>
          <a:p>
            <a:pPr lvl="1">
              <a:lnSpc>
                <a:spcPct val="105000"/>
              </a:lnSpc>
            </a:pP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2 Corinthians 5:14-15</a:t>
            </a:r>
          </a:p>
          <a:p>
            <a:pPr>
              <a:lnSpc>
                <a:spcPct val="105000"/>
              </a:lnSpc>
            </a:pPr>
            <a:r>
              <a:rPr lang="en-US" sz="3200" b="1" dirty="0">
                <a:latin typeface="Noto Sans" panose="020B0502040504020204" pitchFamily="34" charset="0"/>
                <a:ea typeface="Noto Sans" panose="020B0502040504020204" pitchFamily="34" charset="0"/>
              </a:rPr>
              <a:t>Serve Him and Follow Him</a:t>
            </a:r>
          </a:p>
          <a:p>
            <a:pPr lvl="1">
              <a:lnSpc>
                <a:spcPct val="105000"/>
              </a:lnSpc>
            </a:pP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Luke 9:23 </a:t>
            </a:r>
            <a:r>
              <a:rPr lang="en-US" sz="3000" dirty="0">
                <a:highlight>
                  <a:srgbClr val="FFFF00"/>
                </a:highlight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“take up His cross”</a:t>
            </a:r>
          </a:p>
          <a:p>
            <a:pPr lvl="2">
              <a:lnSpc>
                <a:spcPct val="105000"/>
              </a:lnSpc>
            </a:pPr>
            <a:r>
              <a:rPr lang="en-US" sz="2200" dirty="0">
                <a:solidFill>
                  <a:srgbClr val="C00000"/>
                </a:solidFill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Embrace the challenges</a:t>
            </a:r>
          </a:p>
          <a:p>
            <a:pPr lvl="2">
              <a:lnSpc>
                <a:spcPct val="105000"/>
              </a:lnSpc>
            </a:pPr>
            <a:r>
              <a:rPr lang="en-US" sz="2200" dirty="0">
                <a:solidFill>
                  <a:srgbClr val="C00000"/>
                </a:solidFill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A total commitment</a:t>
            </a:r>
          </a:p>
          <a:p>
            <a:pPr lvl="2">
              <a:lnSpc>
                <a:spcPct val="105000"/>
              </a:lnSpc>
            </a:pPr>
            <a:r>
              <a:rPr lang="en-US" sz="2200" dirty="0">
                <a:solidFill>
                  <a:srgbClr val="C00000"/>
                </a:solidFill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Deny self</a:t>
            </a:r>
          </a:p>
          <a:p>
            <a:pPr lvl="2">
              <a:lnSpc>
                <a:spcPct val="105000"/>
              </a:lnSpc>
            </a:pPr>
            <a:r>
              <a:rPr lang="en-US" sz="2200" dirty="0">
                <a:solidFill>
                  <a:srgbClr val="C00000"/>
                </a:solidFill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Associate with Christ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AF7DAE-45C2-4E85-A41A-FFB90FA49F1F}"/>
              </a:ext>
            </a:extLst>
          </p:cNvPr>
          <p:cNvSpPr/>
          <p:nvPr/>
        </p:nvSpPr>
        <p:spPr>
          <a:xfrm>
            <a:off x="0" y="0"/>
            <a:ext cx="21045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2B8DBA8-C237-4BE4-8A1A-FB4E5D112042}"/>
              </a:ext>
            </a:extLst>
          </p:cNvPr>
          <p:cNvSpPr/>
          <p:nvPr/>
        </p:nvSpPr>
        <p:spPr>
          <a:xfrm>
            <a:off x="11981543" y="0"/>
            <a:ext cx="21045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52D8E8-82BB-4549-AD4E-A1BC17BD7A6A}"/>
              </a:ext>
            </a:extLst>
          </p:cNvPr>
          <p:cNvSpPr txBox="1"/>
          <p:nvPr/>
        </p:nvSpPr>
        <p:spPr>
          <a:xfrm>
            <a:off x="0" y="6567714"/>
            <a:ext cx="12192000" cy="29238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Richie Thetford									                 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2DFB516-6045-4C63-8634-2FB2045F2FEC}"/>
              </a:ext>
            </a:extLst>
          </p:cNvPr>
          <p:cNvSpPr/>
          <p:nvPr/>
        </p:nvSpPr>
        <p:spPr>
          <a:xfrm>
            <a:off x="0" y="6351131"/>
            <a:ext cx="12192000" cy="2165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0E85A7F7-EF82-40ED-A81C-3D67FB9488A4}"/>
              </a:ext>
            </a:extLst>
          </p:cNvPr>
          <p:cNvSpPr/>
          <p:nvPr/>
        </p:nvSpPr>
        <p:spPr>
          <a:xfrm>
            <a:off x="5123543" y="4746171"/>
            <a:ext cx="6665686" cy="142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E3FA27B-CEC1-4D1D-9F5D-8AB39903B7EC}"/>
              </a:ext>
            </a:extLst>
          </p:cNvPr>
          <p:cNvSpPr txBox="1"/>
          <p:nvPr/>
        </p:nvSpPr>
        <p:spPr>
          <a:xfrm>
            <a:off x="5123543" y="4847774"/>
            <a:ext cx="6665686" cy="1238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5000"/>
              </a:lnSpc>
            </a:pPr>
            <a:r>
              <a:rPr lang="en-US" sz="2400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Have you been washed in the blood?</a:t>
            </a:r>
          </a:p>
          <a:p>
            <a:pPr algn="ctr">
              <a:lnSpc>
                <a:spcPct val="105000"/>
              </a:lnSpc>
            </a:pPr>
            <a:r>
              <a:rPr lang="en-US" sz="2400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Have you been baptized to wash away sins?</a:t>
            </a:r>
          </a:p>
          <a:p>
            <a:pPr algn="ctr">
              <a:lnSpc>
                <a:spcPct val="105000"/>
              </a:lnSpc>
            </a:pPr>
            <a:r>
              <a:rPr lang="en-US" sz="2400" b="1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Why are you waiting?</a:t>
            </a:r>
          </a:p>
        </p:txBody>
      </p:sp>
      <p:pic>
        <p:nvPicPr>
          <p:cNvPr id="13" name="Picture 12" descr="A person reading a bible&#10;&#10;Description automatically generated">
            <a:extLst>
              <a:ext uri="{FF2B5EF4-FFF2-40B4-BE49-F238E27FC236}">
                <a16:creationId xmlns:a16="http://schemas.microsoft.com/office/drawing/2014/main" id="{887DC4F3-3A12-4915-8D30-A4599B2340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1694" y="1096960"/>
            <a:ext cx="5247536" cy="3466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598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211</Words>
  <Application>Microsoft Office PowerPoint</Application>
  <PresentationFormat>Widescreen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Noto Sans</vt:lpstr>
      <vt:lpstr>Noto Sans Med</vt:lpstr>
      <vt:lpstr>Office Theme</vt:lpstr>
      <vt:lpstr>A Fountain for Sin</vt:lpstr>
      <vt:lpstr>In That Day</vt:lpstr>
      <vt:lpstr>A Fountain of Blood</vt:lpstr>
      <vt:lpstr>Our Obligations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Fountain for Sin</dc:title>
  <dc:creator>Richard Thetford</dc:creator>
  <cp:lastModifiedBy>Richard Thetford</cp:lastModifiedBy>
  <cp:revision>6</cp:revision>
  <dcterms:created xsi:type="dcterms:W3CDTF">2024-11-14T17:40:16Z</dcterms:created>
  <dcterms:modified xsi:type="dcterms:W3CDTF">2024-12-01T21:01:25Z</dcterms:modified>
</cp:coreProperties>
</file>