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9428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9F39-BD52-46D5-B8AC-7D0F847FF849}" type="datetimeFigureOut">
              <a:rPr lang="en-US" smtClean="0"/>
              <a:pPr/>
              <a:t>8/18/2012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FDD6-00FF-4E55-A16E-42A629FD8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9F39-BD52-46D5-B8AC-7D0F847FF849}" type="datetimeFigureOut">
              <a:rPr lang="en-US" smtClean="0"/>
              <a:pPr/>
              <a:t>8/18/2012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FDD6-00FF-4E55-A16E-42A629FD8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9F39-BD52-46D5-B8AC-7D0F847FF849}" type="datetimeFigureOut">
              <a:rPr lang="en-US" smtClean="0"/>
              <a:pPr/>
              <a:t>8/18/2012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FDD6-00FF-4E55-A16E-42A629FD8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9F39-BD52-46D5-B8AC-7D0F847FF849}" type="datetimeFigureOut">
              <a:rPr lang="en-US" smtClean="0"/>
              <a:pPr/>
              <a:t>8/18/2012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FDD6-00FF-4E55-A16E-42A629FD8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9F39-BD52-46D5-B8AC-7D0F847FF849}" type="datetimeFigureOut">
              <a:rPr lang="en-US" smtClean="0"/>
              <a:pPr/>
              <a:t>8/18/2012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FDD6-00FF-4E55-A16E-42A629FD8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9F39-BD52-46D5-B8AC-7D0F847FF849}" type="datetimeFigureOut">
              <a:rPr lang="en-US" smtClean="0"/>
              <a:pPr/>
              <a:t>8/18/2012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FDD6-00FF-4E55-A16E-42A629FD8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9F39-BD52-46D5-B8AC-7D0F847FF849}" type="datetimeFigureOut">
              <a:rPr lang="en-US" smtClean="0"/>
              <a:pPr/>
              <a:t>8/18/2012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FDD6-00FF-4E55-A16E-42A629FD8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9F39-BD52-46D5-B8AC-7D0F847FF849}" type="datetimeFigureOut">
              <a:rPr lang="en-US" smtClean="0"/>
              <a:pPr/>
              <a:t>8/18/2012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FDD6-00FF-4E55-A16E-42A629FD8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9F39-BD52-46D5-B8AC-7D0F847FF849}" type="datetimeFigureOut">
              <a:rPr lang="en-US" smtClean="0"/>
              <a:pPr/>
              <a:t>8/18/2012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FDD6-00FF-4E55-A16E-42A629FD8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9F39-BD52-46D5-B8AC-7D0F847FF849}" type="datetimeFigureOut">
              <a:rPr lang="en-US" smtClean="0"/>
              <a:pPr/>
              <a:t>8/18/2012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FDD6-00FF-4E55-A16E-42A629FD8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9F39-BD52-46D5-B8AC-7D0F847FF849}" type="datetimeFigureOut">
              <a:rPr lang="en-US" smtClean="0"/>
              <a:pPr/>
              <a:t>8/18/2012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DFDD6-00FF-4E55-A16E-42A629FD8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99F39-BD52-46D5-B8AC-7D0F847FF849}" type="datetimeFigureOut">
              <a:rPr lang="en-US" smtClean="0"/>
              <a:pPr/>
              <a:t>8/18/2012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DFDD6-00FF-4E55-A16E-42A629FD8F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amil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94576" y="1685007"/>
            <a:ext cx="5154848" cy="34203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 Faith That Will Not Shrink</a:t>
            </a:r>
            <a:endParaRPr lang="en-US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10200"/>
            <a:ext cx="64008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Hebrews 6:9-12</a:t>
            </a:r>
            <a:endParaRPr lang="en-US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172200"/>
            <a:ext cx="9144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5400" b="1" dirty="0" smtClean="0">
                <a:ln w="12700"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Persecution</a:t>
            </a:r>
            <a:endParaRPr lang="en-US" sz="5400" b="1" dirty="0">
              <a:ln w="12700">
                <a:solidFill>
                  <a:schemeClr val="tx1"/>
                </a:solidFill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The godly will suffer persecution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Timothy 3:12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Matthew 5:10-12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Some fall away when</a:t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faced with persecution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Matthew 13:20-21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Hebrews 6:4-6</a:t>
            </a:r>
            <a:endParaRPr lang="en-US" sz="3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172200"/>
            <a:ext cx="9144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609600" y="1371600"/>
            <a:ext cx="79248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ree_fall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0" y="2285999"/>
            <a:ext cx="3118283" cy="36711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5400" b="1" dirty="0" smtClean="0">
                <a:ln w="12700"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Persecution</a:t>
            </a:r>
            <a:endParaRPr lang="en-US" sz="5400" b="1" dirty="0">
              <a:ln w="12700">
                <a:solidFill>
                  <a:schemeClr val="tx1"/>
                </a:solidFill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The righteous remain faithful when persecuted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Hebrews 10:38-39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Peter 5:8-10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James 5:10-11</a:t>
            </a:r>
            <a:endParaRPr lang="en-US" sz="3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172200"/>
            <a:ext cx="9144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609600" y="1371600"/>
            <a:ext cx="79248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533400" y="4495800"/>
            <a:ext cx="8001000" cy="1371600"/>
          </a:xfrm>
          <a:prstGeom prst="roundRect">
            <a:avLst/>
          </a:pr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57200" y="4648200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These individuals possessed a faith that would not shrink – even in the face of persecution!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13" descr="CoupleBibleStud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8200" y="2133600"/>
            <a:ext cx="3352800" cy="2225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5400" b="1" dirty="0" smtClean="0">
                <a:ln w="12700"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Discipline / Correction</a:t>
            </a:r>
            <a:endParaRPr lang="en-US" sz="5400" b="1" dirty="0">
              <a:ln w="12700">
                <a:solidFill>
                  <a:schemeClr val="tx1"/>
                </a:solidFill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Christians must expect correction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Proverbs 10:17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Proverbs 12:1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Timothy 3:16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Those who refuse</a:t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correction are foolish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Proverbs 13:8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Proverbs 15:5, 32</a:t>
            </a:r>
            <a:endParaRPr lang="en-US" sz="3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172200"/>
            <a:ext cx="9144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609600" y="1371600"/>
            <a:ext cx="79248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6a00d83451ee9f69e200e5501d5cea8833-800w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2477934"/>
            <a:ext cx="3500471" cy="23226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5400" b="1" dirty="0" smtClean="0">
                <a:ln w="12700"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Discipline / Correction</a:t>
            </a:r>
            <a:endParaRPr lang="en-US" sz="5400" b="1" dirty="0">
              <a:ln w="12700">
                <a:solidFill>
                  <a:schemeClr val="tx1"/>
                </a:solidFill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Why is accepting correction so difficult for many Christians?</a:t>
            </a:r>
            <a:endParaRPr lang="en-US" sz="3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172200"/>
            <a:ext cx="9144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609600" y="1371600"/>
            <a:ext cx="79248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09600" y="2743200"/>
            <a:ext cx="7924800" cy="2057400"/>
          </a:xfrm>
          <a:prstGeom prst="rect">
            <a:avLst/>
          </a:prstGeom>
          <a:ln w="57150">
            <a:solidFill>
              <a:srgbClr val="92D05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33400" y="4953000"/>
            <a:ext cx="8077200" cy="1066800"/>
          </a:xfrm>
          <a:prstGeom prst="roundRect">
            <a:avLst/>
          </a:pr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3400" y="4953000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May we all possess a faith that will not shrink – even in the face of correction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0100" y="32004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Timothy  6:3-5</a:t>
            </a:r>
            <a:endParaRPr lang="en-US" sz="7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5400" b="1" dirty="0" smtClean="0">
                <a:ln w="12700"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Evangelism</a:t>
            </a:r>
            <a:endParaRPr lang="en-US" sz="5400" b="1" dirty="0">
              <a:ln w="12700">
                <a:solidFill>
                  <a:schemeClr val="tx1"/>
                </a:solidFill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We must be involved in personal evangelism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Matthew 28:18-20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Matthew 9:37-38</a:t>
            </a:r>
            <a:endParaRPr lang="en-US" sz="3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172200"/>
            <a:ext cx="9144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609600" y="1371600"/>
            <a:ext cx="79248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685800" y="3886200"/>
            <a:ext cx="5334000" cy="1981200"/>
          </a:xfrm>
          <a:prstGeom prst="roundRect">
            <a:avLst/>
          </a:prstGeom>
          <a:solidFill>
            <a:srgbClr val="61942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62000" y="3962400"/>
            <a:ext cx="5181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What is standing in our way?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Ignorance?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Lack of Love?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Fear?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18" descr="200215818-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1870" y="2209800"/>
            <a:ext cx="2372385" cy="31146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BibleO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1197" y="2133600"/>
            <a:ext cx="2835603" cy="350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5400" b="1" dirty="0" smtClean="0">
                <a:ln w="12700"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Evangelism</a:t>
            </a:r>
            <a:endParaRPr lang="en-US" sz="5400" b="1" dirty="0">
              <a:ln w="12700">
                <a:solidFill>
                  <a:schemeClr val="tx1"/>
                </a:solidFill>
              </a:ln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Don’t be afraid to speak the truth of the gospel of Christ to others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John 4:18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Peter 3:13-15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Hebrews 13:6</a:t>
            </a:r>
            <a:endParaRPr lang="en-US" sz="3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553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172200"/>
            <a:ext cx="9144000" cy="381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609600" y="1371600"/>
            <a:ext cx="7924800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533400" y="4419600"/>
            <a:ext cx="5334000" cy="1600200"/>
          </a:xfrm>
          <a:prstGeom prst="roundRect">
            <a:avLst/>
          </a:prstGeom>
          <a:solidFill>
            <a:srgbClr val="61942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09600" y="4495800"/>
            <a:ext cx="518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Oh for a faith that will not shrink in the face of</a:t>
            </a:r>
            <a:b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personal evangelism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180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 Faith That Will Not Shrink</vt:lpstr>
      <vt:lpstr>Persecution</vt:lpstr>
      <vt:lpstr>Persecution</vt:lpstr>
      <vt:lpstr>Discipline / Correction</vt:lpstr>
      <vt:lpstr>Discipline / Correction</vt:lpstr>
      <vt:lpstr>Evangelism</vt:lpstr>
      <vt:lpstr>Evangelism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18</cp:revision>
  <dcterms:created xsi:type="dcterms:W3CDTF">2012-06-13T18:24:29Z</dcterms:created>
  <dcterms:modified xsi:type="dcterms:W3CDTF">2012-08-18T21:39:27Z</dcterms:modified>
</cp:coreProperties>
</file>