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0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-2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90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5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7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51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4" y="1143009"/>
            <a:ext cx="8799059" cy="326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82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6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0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37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1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0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E7DA-114C-4D03-B889-86CCC42B02F0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4139" y="172992"/>
            <a:ext cx="9003957" cy="82378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endParaRPr lang="en-US" sz="5400" dirty="0"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22" y="1338284"/>
            <a:ext cx="7175156" cy="477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“For we were saved in this hope, but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hope that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is seen is not hope; for why does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still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hope for what he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sees? But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hope for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we do not see, we eagerly wait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it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with perseverance.”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8:24-25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NOAH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Perseverance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67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“And having been perfected, He became the author of eternal salvation to all who obey Him.”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Hebrews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5:9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ABRAHAM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Obedience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69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“But seek first the kingdom of God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righteousness, and all these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 added to you.”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Matthew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6:33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MOSES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Dedication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52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“Therefore we also, since we are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surrounded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 great a cloud of witnesses, let us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lay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aside every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weight, and the sin which so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easily ensnares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us, and let us run with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race that is set before us”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Hebrews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12:1-3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Endurance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29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4140" y="148280"/>
            <a:ext cx="9003957" cy="17381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br>
              <a:rPr lang="en-US" sz="5400" dirty="0" smtClean="0">
                <a:latin typeface="Arial" panose="020B0604020202020204" pitchFamily="34" charset="0"/>
                <a:ea typeface="Tahoma" panose="020B0604030504040204" pitchFamily="34" charset="0"/>
              </a:rPr>
            </a:br>
            <a:r>
              <a:rPr lang="en-US" b="0" dirty="0" smtClean="0">
                <a:latin typeface="Arial" panose="020B0604020202020204" pitchFamily="34" charset="0"/>
                <a:ea typeface="Tahoma" panose="020B0604030504040204" pitchFamily="34" charset="0"/>
              </a:rPr>
              <a:t>….Through the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Heavenly Hope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946" y="2314836"/>
            <a:ext cx="28173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11:11-16,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39-40</a:t>
            </a:r>
          </a:p>
        </p:txBody>
      </p:sp>
      <p:pic>
        <p:nvPicPr>
          <p:cNvPr id="6" name="Picture 22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768" y="1886464"/>
            <a:ext cx="6137189" cy="44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891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413" y="177351"/>
            <a:ext cx="5399000" cy="9411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Heavenly Hope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763203"/>
            <a:ext cx="7275929" cy="321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16412" y="1276984"/>
            <a:ext cx="53990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he waited for the city which has foundations, whose builder and maker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God”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916076"/>
            <a:ext cx="8764960" cy="340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These had not received the promises</a:t>
            </a:r>
          </a:p>
          <a:p>
            <a:pPr lvl="1"/>
            <a:r>
              <a:rPr lang="en-US" dirty="0" smtClean="0"/>
              <a:t>Having been assured of them</a:t>
            </a:r>
          </a:p>
          <a:p>
            <a:r>
              <a:rPr lang="en-US" dirty="0" smtClean="0"/>
              <a:t>Looking for a heavenly home!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11:10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1" y="227185"/>
            <a:ext cx="3430162" cy="258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46974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413" y="177351"/>
            <a:ext cx="5399000" cy="9411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Heavenly Hope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763203"/>
            <a:ext cx="7275929" cy="321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16412" y="1276984"/>
            <a:ext cx="53990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he waited for the city which has foundations, whose builder and maker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God”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916076"/>
            <a:ext cx="8764960" cy="340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Abraham obtained the promise</a:t>
            </a:r>
          </a:p>
          <a:p>
            <a:pPr lvl="1"/>
            <a:r>
              <a:rPr lang="en-US" dirty="0" smtClean="0"/>
              <a:t>The promise of God</a:t>
            </a:r>
          </a:p>
          <a:p>
            <a:r>
              <a:rPr lang="en-US" dirty="0" smtClean="0"/>
              <a:t>Promise is still in the future for Christians today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Revelation 21:2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14:2-3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1" y="227185"/>
            <a:ext cx="3430162" cy="258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904409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413" y="177351"/>
            <a:ext cx="5399000" cy="9411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Race of Faith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763203"/>
            <a:ext cx="7275929" cy="321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16412" y="1477285"/>
            <a:ext cx="5399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“let us run with endurance the race that is set before us”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916076"/>
            <a:ext cx="8764960" cy="340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Run the race based on </a:t>
            </a:r>
            <a:r>
              <a:rPr lang="en-US" dirty="0" smtClean="0">
                <a:solidFill>
                  <a:srgbClr val="C00000"/>
                </a:solidFill>
              </a:rPr>
              <a:t>“the cloud of witnesses”</a:t>
            </a:r>
          </a:p>
          <a:p>
            <a:pPr lvl="1"/>
            <a:r>
              <a:rPr lang="en-US" dirty="0" smtClean="0"/>
              <a:t>Evidenced by those in Hebrews 11</a:t>
            </a:r>
          </a:p>
          <a:p>
            <a:pPr lvl="2"/>
            <a:r>
              <a:rPr lang="en-US" dirty="0" smtClean="0"/>
              <a:t>If they could overcome trials of life, based on faith – then we can to!</a:t>
            </a:r>
            <a:endParaRPr lang="en-US" dirty="0"/>
          </a:p>
        </p:txBody>
      </p:sp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1" y="227185"/>
            <a:ext cx="3430162" cy="258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64615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413" y="177351"/>
            <a:ext cx="5399000" cy="9411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Race of Faith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763203"/>
            <a:ext cx="7275929" cy="321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16412" y="1477285"/>
            <a:ext cx="5399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“let us run with endurance the race that is set before us”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916076"/>
            <a:ext cx="8764960" cy="340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As a result we are encouraged to: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We must confront that which keeps us from conforming to God’s word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Corinthians 13:5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1" y="227185"/>
            <a:ext cx="3430162" cy="258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Rounded Rectangle 2"/>
          <p:cNvSpPr/>
          <p:nvPr/>
        </p:nvSpPr>
        <p:spPr>
          <a:xfrm>
            <a:off x="365760" y="3622767"/>
            <a:ext cx="8421189" cy="931817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5760" y="3553091"/>
            <a:ext cx="8421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“lay aside every weight, and the sin</a:t>
            </a:r>
            <a:b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so easily ensnares us.”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31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413" y="177351"/>
            <a:ext cx="5399000" cy="9411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Race of Faith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763203"/>
            <a:ext cx="7275929" cy="321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16412" y="1477285"/>
            <a:ext cx="5399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“let us run with endurance the race that is set before us”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916076"/>
            <a:ext cx="8764960" cy="340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As we run the race, look toward Jesus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5:9</a:t>
            </a:r>
          </a:p>
          <a:p>
            <a:r>
              <a:rPr lang="en-US" dirty="0" smtClean="0"/>
              <a:t>Jesus endured the cross – let us not become weary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6:9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1" y="227185"/>
            <a:ext cx="3430162" cy="258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52921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“Yes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and all who desire to live godly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Christ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Jesus will suffer persecution.”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Timothy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3:12</a:t>
            </a: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ABEL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Suffering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98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0" descr="stairwayto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2250"/>
            <a:ext cx="8775700" cy="510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4150" y="226335"/>
            <a:ext cx="87757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Therefore, my beloved brethren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steadfast, immovable, always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abounding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work of the Lord, knowing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b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labor is not in vain in the Lord.”</a:t>
            </a:r>
          </a:p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Corinthians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15:58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150" y="5511800"/>
            <a:ext cx="877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ENOCH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Steadfastness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93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hard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Thetford Arial" id="{B9B8D142-E5BD-4409-84B1-AF1EFDA996F2}" vid="{4D725ACC-3707-445B-8FD7-4A3CDD1BC7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Thetford Arial</Template>
  <TotalTime>192</TotalTime>
  <Words>357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Souvenir Lt BT</vt:lpstr>
      <vt:lpstr>Tahoma</vt:lpstr>
      <vt:lpstr>Richard Thetford Arial</vt:lpstr>
      <vt:lpstr>Building Our Faith….</vt:lpstr>
      <vt:lpstr>Building Our Faith…. ….Through the Heavenly Hope</vt:lpstr>
      <vt:lpstr>Heavenly Hope</vt:lpstr>
      <vt:lpstr>Heavenly Hope</vt:lpstr>
      <vt:lpstr>Race of Faith</vt:lpstr>
      <vt:lpstr>Race of Faith</vt:lpstr>
      <vt:lpstr>Race of 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Our Faith….</dc:title>
  <dc:creator>Richard Thetford</dc:creator>
  <cp:lastModifiedBy>Richard Thetford</cp:lastModifiedBy>
  <cp:revision>28</cp:revision>
  <dcterms:created xsi:type="dcterms:W3CDTF">2014-08-28T17:04:37Z</dcterms:created>
  <dcterms:modified xsi:type="dcterms:W3CDTF">2015-03-21T23:54:17Z</dcterms:modified>
</cp:coreProperties>
</file>