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6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C"/>
    <a:srgbClr val="000099"/>
    <a:srgbClr val="000066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C2479-8A24-0047-BAA6-EEB78FBD1766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837" y="608018"/>
            <a:ext cx="7879462" cy="88211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3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n_thinking43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8" y="3936200"/>
            <a:ext cx="3598603" cy="251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Explosion 1 15"/>
          <p:cNvSpPr/>
          <p:nvPr/>
        </p:nvSpPr>
        <p:spPr>
          <a:xfrm>
            <a:off x="5558435" y="1242859"/>
            <a:ext cx="3311371" cy="35244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6711" y="2532609"/>
            <a:ext cx="217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itchFamily="34" charset="0"/>
              </a:rPr>
              <a:t>Heaven</a:t>
            </a:r>
          </a:p>
        </p:txBody>
      </p:sp>
      <p:sp>
        <p:nvSpPr>
          <p:cNvPr id="19" name="Oval 18"/>
          <p:cNvSpPr/>
          <p:nvPr/>
        </p:nvSpPr>
        <p:spPr>
          <a:xfrm>
            <a:off x="2503507" y="3488920"/>
            <a:ext cx="1003177" cy="94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45511" y="2560161"/>
            <a:ext cx="1569868" cy="1376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ible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653" y="3515548"/>
            <a:ext cx="856596" cy="851701"/>
          </a:xfrm>
          <a:prstGeom prst="rect">
            <a:avLst/>
          </a:prstGeom>
        </p:spPr>
      </p:pic>
      <p:pic>
        <p:nvPicPr>
          <p:cNvPr id="22" name="Picture 21" descr="BibleOl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2805" y="2506893"/>
            <a:ext cx="1383948" cy="13760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8824" y="4962617"/>
            <a:ext cx="614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Arial" pitchFamily="34" charset="0"/>
              </a:rPr>
              <a:t>“Now faith is the substance of things hoped for, the evidence of things not seen.”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Hebrews 11:1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49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How does the church grow by faith?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Zealous teaching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4:2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Lights shining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5:16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Seeking God first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6:33</a:t>
            </a:r>
            <a:endParaRPr lang="en-US" sz="30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0" name="Picture 9" descr="Bible Reading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71" y="3018404"/>
            <a:ext cx="4152939" cy="34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How does the church grow by faith?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Searching the scriptures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497150" y="3666478"/>
            <a:ext cx="5619565" cy="267217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707" y="4003820"/>
            <a:ext cx="5022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goe UI" panose="020B0502040204020203" pitchFamily="34" charset="0"/>
                <a:cs typeface="Arial" pitchFamily="34" charset="0"/>
              </a:rPr>
              <a:t>These were more fair-minded than those in Thessalonica, in that they received the word with all readiness, and searched the Scriptures daily </a:t>
            </a:r>
            <a:r>
              <a:rPr lang="en-US" sz="2200" i="1" dirty="0">
                <a:latin typeface="Segoe UI" panose="020B0502040204020203" pitchFamily="34" charset="0"/>
                <a:cs typeface="Arial" pitchFamily="34" charset="0"/>
              </a:rPr>
              <a:t>to find out</a:t>
            </a:r>
            <a:r>
              <a:rPr lang="en-US" sz="2200" dirty="0">
                <a:latin typeface="Segoe UI" panose="020B0502040204020203" pitchFamily="34" charset="0"/>
                <a:cs typeface="Arial" pitchFamily="34" charset="0"/>
              </a:rPr>
              <a:t> whether these things were so.</a:t>
            </a:r>
          </a:p>
          <a:p>
            <a:pPr algn="ctr"/>
            <a:r>
              <a:rPr lang="en-US" sz="2200" b="1" dirty="0">
                <a:latin typeface="Segoe UI" panose="020B0502040204020203" pitchFamily="34" charset="0"/>
                <a:cs typeface="Arial" pitchFamily="34" charset="0"/>
              </a:rPr>
              <a:t>Acts 17:11</a:t>
            </a:r>
          </a:p>
        </p:txBody>
      </p:sp>
      <p:pic>
        <p:nvPicPr>
          <p:cNvPr id="13" name="Picture 12" descr="bible readin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47" y="2956264"/>
            <a:ext cx="2510763" cy="354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5" name="Picture 14" descr="BibleWe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7" y="2454350"/>
            <a:ext cx="2634310" cy="3955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86393" y="2445472"/>
            <a:ext cx="568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Arial" pitchFamily="34" charset="0"/>
              </a:rPr>
              <a:t>As members grow in </a:t>
            </a:r>
            <a:r>
              <a:rPr lang="en-US" sz="3200" b="1" dirty="0">
                <a:solidFill>
                  <a:srgbClr val="C00000"/>
                </a:solidFill>
                <a:latin typeface="Segoe UI" panose="020B0502040204020203" pitchFamily="34" charset="0"/>
                <a:cs typeface="Arial" pitchFamily="34" charset="0"/>
              </a:rPr>
              <a:t>faith</a:t>
            </a:r>
            <a:r>
              <a:rPr lang="en-US" sz="3200" dirty="0">
                <a:latin typeface="Segoe UI" panose="020B0502040204020203" pitchFamily="34" charset="0"/>
                <a:cs typeface="Arial" pitchFamily="34" charset="0"/>
              </a:rPr>
              <a:t>, the church can grow in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0881" y="3622033"/>
            <a:ext cx="57468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" panose="020B0502040204020203" pitchFamily="34" charset="0"/>
                <a:cs typeface="Arial" pitchFamily="34" charset="0"/>
              </a:rPr>
              <a:t>How’s Your Faith?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7867" y="5394442"/>
            <a:ext cx="568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 it helping or hindering the church from growing?</a:t>
            </a:r>
          </a:p>
        </p:txBody>
      </p:sp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Need for faith to allow growth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1:23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2:7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3:1-2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5:12-14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8:24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11:6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3" name="Picture 12" descr="Fai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87" y="3036164"/>
            <a:ext cx="4310523" cy="33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62856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Faith defined:</a:t>
            </a:r>
            <a:endParaRPr lang="en-US" sz="3000" dirty="0">
              <a:solidFill>
                <a:schemeClr val="tx1"/>
              </a:solidFill>
              <a:latin typeface="Segoe UI" panose="020B0502040204020203" pitchFamily="34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886" y="3027285"/>
            <a:ext cx="4598731" cy="2510739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886" y="3045034"/>
            <a:ext cx="45987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Arial" pitchFamily="34" charset="0"/>
              </a:rPr>
              <a:t>Now faith is the substance of things hoped for, the evidence of things not seen.</a:t>
            </a:r>
          </a:p>
          <a:p>
            <a:pPr algn="ctr"/>
            <a:r>
              <a:rPr lang="en-US" sz="2800" b="1" dirty="0">
                <a:latin typeface="Segoe UI" panose="020B0502040204020203" pitchFamily="34" charset="0"/>
                <a:cs typeface="Arial" pitchFamily="34" charset="0"/>
              </a:rPr>
              <a:t>Hebrews 11:1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886" y="5663952"/>
            <a:ext cx="4598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Arial" pitchFamily="34" charset="0"/>
              </a:rPr>
              <a:t>A whole-hearted acceptance of </a:t>
            </a:r>
            <a:r>
              <a:rPr lang="en-US" sz="2400" b="1" dirty="0">
                <a:solidFill>
                  <a:srgbClr val="00006C"/>
                </a:solidFill>
                <a:latin typeface="Segoe UI" panose="020B0502040204020203" pitchFamily="34" charset="0"/>
                <a:cs typeface="Arial" pitchFamily="34" charset="0"/>
              </a:rPr>
              <a:t>Christ and His way</a:t>
            </a:r>
            <a:r>
              <a:rPr lang="en-US" sz="2400" dirty="0">
                <a:solidFill>
                  <a:srgbClr val="00006C"/>
                </a:solidFill>
                <a:latin typeface="Segoe UI" panose="020B0502040204020203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14" descr="Bible_Reduc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12" y="3027284"/>
            <a:ext cx="3537719" cy="25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Only one faith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4:4-6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10:17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2:15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Hosea 4:6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0" name="Picture 9" descr="pppchristian-young-man-holding-bible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38" y="2867488"/>
            <a:ext cx="3065754" cy="2299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Various degrees of faith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Little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8:26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Great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8:10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Strong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4:20</a:t>
            </a:r>
            <a:endParaRPr lang="en-US" sz="3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0" name="Picture 9" descr="Study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38" y="3286554"/>
            <a:ext cx="4063083" cy="2803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Various degrees of faith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Weak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14:1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Active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James 2:14-18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Dead faith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James 2:26</a:t>
            </a:r>
            <a:endParaRPr lang="en-US" sz="3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55254" y="5424272"/>
            <a:ext cx="4978756" cy="958773"/>
          </a:xfrm>
          <a:prstGeom prst="roundRect">
            <a:avLst>
              <a:gd name="adj" fmla="val 50000"/>
            </a:avLst>
          </a:prstGeom>
          <a:solidFill>
            <a:srgbClr val="000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3627" y="5424273"/>
            <a:ext cx="41902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  <a:cs typeface="Arial" pitchFamily="34" charset="0"/>
              </a:rPr>
              <a:t>Perfect faith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James 2:21-22</a:t>
            </a:r>
          </a:p>
        </p:txBody>
      </p:sp>
      <p:pic>
        <p:nvPicPr>
          <p:cNvPr id="13" name="Picture 12" descr="Study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99" y="2745016"/>
            <a:ext cx="3642824" cy="2513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Value of one faith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Saves us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10:39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Purifies the heart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15:9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Sanctifies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26:18</a:t>
            </a:r>
            <a:endParaRPr lang="en-US" sz="3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3" name="Picture 12" descr="200162017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15" y="2694318"/>
            <a:ext cx="3638227" cy="363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Value of one faith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Justifies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5:8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Brings the crown of life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2:10</a:t>
            </a:r>
            <a:endParaRPr lang="en-US" sz="3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0" name="Picture 9" descr="Bible Reading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51" y="2512382"/>
            <a:ext cx="2770291" cy="30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797" y="1761597"/>
            <a:ext cx="885991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Arial"/>
              </a:rPr>
              <a:t>“Faith”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886" y="2398720"/>
            <a:ext cx="8370124" cy="41047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Arial"/>
              </a:rPr>
              <a:t>How does the church grow by faith?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Regular attendance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10:25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Praying for others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2:1-8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  <a:latin typeface="Segoe UI" panose="020B0502040204020203" pitchFamily="34" charset="0"/>
                <a:cs typeface="Arial"/>
              </a:rPr>
              <a:t>Liberal giving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16:2</a:t>
            </a:r>
            <a:endParaRPr lang="en-US" sz="30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2050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Arial"/>
              </a:rPr>
              <a:t>The Growth of the Church</a:t>
            </a:r>
          </a:p>
        </p:txBody>
      </p:sp>
      <p:pic>
        <p:nvPicPr>
          <p:cNvPr id="10" name="Picture 9" descr="Bible Reading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71" y="3018404"/>
            <a:ext cx="4152939" cy="34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642</TotalTime>
  <Words>362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Segoe UI</vt:lpstr>
      <vt:lpstr>Segoe UI Semibold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71</cp:revision>
  <dcterms:created xsi:type="dcterms:W3CDTF">2010-12-16T18:42:07Z</dcterms:created>
  <dcterms:modified xsi:type="dcterms:W3CDTF">2016-11-27T22:08:14Z</dcterms:modified>
</cp:coreProperties>
</file>