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7A38D-2700-6E2B-F975-D443658EE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EA52C6-1E4A-BAA7-FAFA-21FB77111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434A5-8410-EE36-55B5-B350F4C0B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6454F-7674-56BE-4464-C5B6EEA52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342B8-81C3-96F2-2E3D-1FC256507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819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EEE44-11E4-266E-98B4-60DADE17E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90ABDD-0865-67B9-55CA-6529ED668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092C7-4760-4B6F-EB10-580BACAB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BA672-F795-4173-FA25-52C7F6F2A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6FE33-E31F-C6ED-4AAC-8E484F7F1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369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69F1B4-E1AF-E63F-E841-EDFC4455B3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9DCFB-7AF2-1E59-A006-5EB27D074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949AA-43D8-8526-58ED-43214AC72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FD51E-54FF-EBB8-7C34-FE202363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B7D3B-510A-C930-17A6-CD19031A2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226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815E0-AB17-FA2D-4608-AB51F377E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DE941-FE9C-72F2-3D86-ED32BFF54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2815C-9A05-8475-21C2-EBF5FC7EC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B549B6-0DC5-44B8-34A1-B4C5D4360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8B002-9FAC-77B7-97CB-39E554BC5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493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40B6A-B1B0-615A-2ACE-5A9E82821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BFD3F-1DA2-4B09-C372-4A64CFF57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5E021-0BF7-105E-9FD8-FE3A04332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30A38-C2EB-1180-E2D3-77EEFFCB9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792E2-CF4B-27A6-09C3-C095F4833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844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1C669-E974-EE2A-00D2-88CDEB4C8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67AD7-5C99-C951-ABF4-CF1C87F570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990C1-A199-85DD-031D-07A6B237E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C12BEB-9DA3-B3BC-45D0-B4AB338CC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28009-C582-BB37-2B1C-90A83D8C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8CB0A-DB9A-B0F2-C97D-605F9C07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3052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2BC5-1B66-3B73-A320-A374E3C33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275B7-C3CF-6C8B-3E49-2696D2FF5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DA685-8605-4263-8D7F-F2B6823B0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1FB9B9-2E8E-B1B5-B090-308737649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AFCE65-BBC6-FB82-2209-E055E2386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6CBD75-0A45-185C-8A49-7C275E224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399071-EEF5-22AB-9911-F3EA7EC1D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C3000-C308-454C-EC3A-E4489BC4D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329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70FD2-D77A-59CA-AE43-F039C81E8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6B4343-E4BE-9F62-918F-30A3A0F94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93AC04-1EA9-B9F7-9D9D-182C6FD6F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2BE322-1D3B-B74D-5504-AC567AF28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656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68B885-B0BD-96FF-46ED-04D1FA3C4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A68201-F4FB-28FB-6DE3-326186034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73991-CADE-011B-62C4-F05FDE36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24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413FB-9879-6EA6-B21C-993758B4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05301-2CA4-363D-62CE-C971EEC46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1982D2-F59E-9EDE-10BD-3E4EDB0EF0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003BE-8B8C-A3FA-BDF4-D35BF84C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0C04DF-9BEF-EB09-D860-1A091D535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EEB7C9-CF8D-794B-D166-28AB42D30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837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AFE65-ADF8-3443-3D1D-E0335F6BF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72C354-6F28-05CF-1C82-0849EABD07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DE97C3-C678-505F-98DF-B2A931425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69419-81DA-664A-3F15-3442F58D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E4B76-73AD-0944-C583-DAEC460F1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696294-6748-15FB-5593-5E83973B6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496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BFACC0-62FA-F80F-4A63-6C1C91D96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DCED8-E608-0FDF-EC1F-65BEB331D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532D4-ADBC-293B-5203-87B73E6E3C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74B54-F5ED-4FC1-9E23-A2E8C8FE0C0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230FC-5BCE-2989-F7B1-4017E14A2D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74847-CE90-65D4-52EC-2A24619B7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4C694-5FDC-4D48-ABEF-70A865948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5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AEA99FE-A879-9448-8B60-5633FB8B5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3F0D369-E1BD-650E-82AD-0175A367D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122363"/>
            <a:ext cx="12191999" cy="1059903"/>
          </a:xfrm>
        </p:spPr>
        <p:txBody>
          <a:bodyPr/>
          <a:lstStyle/>
          <a:p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Aptos" panose="020B0004020202020204" pitchFamily="34" charset="0"/>
              </a:rPr>
              <a:t>Where God Has Placed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88367F-165F-877F-9DBF-02D5274322DD}"/>
              </a:ext>
            </a:extLst>
          </p:cNvPr>
          <p:cNvSpPr txBox="1"/>
          <p:nvPr/>
        </p:nvSpPr>
        <p:spPr>
          <a:xfrm>
            <a:off x="0" y="6554479"/>
            <a:ext cx="121919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1852725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37718E9-6632-884F-7382-4B6E4DE93D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E194B6-BE95-9B0C-11FC-F683B7C3F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93658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Where Did God Place Salvation</a:t>
            </a:r>
            <a:b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</a:br>
            <a:r>
              <a:rPr 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AT THE FLOOD?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45175-B7DA-2FD2-7E0C-493B291A1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0883"/>
            <a:ext cx="10515600" cy="34260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Genesis 6:5-18</a:t>
            </a:r>
          </a:p>
          <a:p>
            <a:pPr marL="0" indent="0" algn="ctr">
              <a:buNone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Genesis 7:7, 19, 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B8C3BB-FC0B-B0A1-484F-F0EA34173614}"/>
              </a:ext>
            </a:extLst>
          </p:cNvPr>
          <p:cNvSpPr txBox="1"/>
          <p:nvPr/>
        </p:nvSpPr>
        <p:spPr>
          <a:xfrm>
            <a:off x="0" y="6554479"/>
            <a:ext cx="12191998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140153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E7A29-9562-A6FD-3A7E-D2CF7DFE5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C6E71B-1B84-8480-4A00-5FF71EDD3E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D384A2-908E-2168-D3EA-8273BA61E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93658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Where Did God Place Salvation</a:t>
            </a:r>
            <a:b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</a:br>
            <a:r>
              <a:rPr 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AT THE PASSOVER?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73C04-1455-EC91-E5D8-B6F26633A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0883"/>
            <a:ext cx="10515600" cy="34260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Exodus 11:1, 4-6</a:t>
            </a:r>
          </a:p>
          <a:p>
            <a:pPr marL="0" indent="0" algn="ctr">
              <a:buNone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Exodus 12:3-7, 29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849819-104F-0145-A368-15BCC2C51682}"/>
              </a:ext>
            </a:extLst>
          </p:cNvPr>
          <p:cNvSpPr txBox="1"/>
          <p:nvPr/>
        </p:nvSpPr>
        <p:spPr>
          <a:xfrm>
            <a:off x="0" y="6554479"/>
            <a:ext cx="12191998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9644896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90002-27F5-7DBC-CD8C-7F877F86F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8A1861-2B74-6990-0A29-1738DB59E6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8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195BE2-298D-1146-1909-674842DB1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93658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Where Did God Place Salvation</a:t>
            </a:r>
            <a:b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</a:br>
            <a:r>
              <a:rPr 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IN THE WILDERNESS?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064A0-75DE-7878-7018-C396E2B0A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50883"/>
            <a:ext cx="10515600" cy="34260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Numbers 21:5-9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B7657E-2FA7-43F8-84EC-E77B2ED48272}"/>
              </a:ext>
            </a:extLst>
          </p:cNvPr>
          <p:cNvSpPr txBox="1"/>
          <p:nvPr/>
        </p:nvSpPr>
        <p:spPr>
          <a:xfrm>
            <a:off x="0" y="6554479"/>
            <a:ext cx="12191998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125395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D622D1-2010-6C3C-5AA7-FD20D2B02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870E248-4BA9-ABC9-7E22-876C5BBA8A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54148F-F339-4806-4330-33070485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93658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Where Has God Placed Salvation</a:t>
            </a:r>
            <a:b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</a:br>
            <a:r>
              <a:rPr 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FOR MAN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B2419-43C4-5D25-1003-0C24EF098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889" y="2497311"/>
            <a:ext cx="11856464" cy="367965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Obedience</a:t>
            </a:r>
            <a:r>
              <a:rPr lang="en-US" sz="4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 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(Hebrews 5:8-9)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Believe</a:t>
            </a:r>
            <a:r>
              <a:rPr lang="en-US" sz="4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 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(Romans 10:10; John 8:24; Hebrews 11:6)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Repent</a:t>
            </a:r>
            <a:r>
              <a:rPr lang="en-US" sz="4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 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(Acts 2:38; 17:30; Luke 13:3)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Confess</a:t>
            </a:r>
            <a:r>
              <a:rPr lang="en-US" sz="4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 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(Acts 8:37; Rom 10:10)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4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Baptism</a:t>
            </a:r>
            <a:r>
              <a:rPr lang="en-US" sz="44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 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SemiBold" panose="020B0004020202020204" pitchFamily="34" charset="0"/>
              </a:rPr>
              <a:t>(Acts 22:16; 2:38; 1 Peter 3:21)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miBold" panose="020B0004020202020204" pitchFamily="34" charset="0"/>
            </a:endParaRPr>
          </a:p>
          <a:p>
            <a:pPr algn="ctr">
              <a:buFont typeface="Wingdings" panose="05000000000000000000" pitchFamily="2" charset="2"/>
              <a:buChar char="v"/>
            </a:pP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SemiBold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6C4614-C2F9-6855-6CFB-B7DD660B0BE4}"/>
              </a:ext>
            </a:extLst>
          </p:cNvPr>
          <p:cNvSpPr txBox="1"/>
          <p:nvPr/>
        </p:nvSpPr>
        <p:spPr>
          <a:xfrm>
            <a:off x="0" y="6554479"/>
            <a:ext cx="12191998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5990882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1042-C875-97DE-4B5F-4DA6F1399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8568" y="-3707"/>
            <a:ext cx="9433432" cy="1325563"/>
          </a:xfrm>
          <a:solidFill>
            <a:srgbClr val="663300"/>
          </a:solidFill>
        </p:spPr>
        <p:txBody>
          <a:bodyPr/>
          <a:lstStyle/>
          <a:p>
            <a:pPr algn="ctr"/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The Saved Are Added to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D056C-4E9D-EB94-B02D-9EDE7C12D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0040" y="1472161"/>
            <a:ext cx="9236209" cy="435133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ptos" panose="020B0004020202020204" pitchFamily="34" charset="0"/>
              </a:rPr>
              <a:t>The church that Christ built</a:t>
            </a:r>
          </a:p>
          <a:p>
            <a:pPr lvl="1"/>
            <a:r>
              <a:rPr lang="en-US" sz="3400" dirty="0">
                <a:solidFill>
                  <a:srgbClr val="C00000"/>
                </a:solidFill>
                <a:latin typeface="Aptos SemiBold" panose="020B0004020202020204" pitchFamily="34" charset="0"/>
              </a:rPr>
              <a:t>Acts 2:47</a:t>
            </a:r>
          </a:p>
          <a:p>
            <a:r>
              <a:rPr lang="en-US" sz="3600" b="1" dirty="0">
                <a:latin typeface="Aptos" panose="020B0004020202020204" pitchFamily="34" charset="0"/>
              </a:rPr>
              <a:t>Only those in Christ’s church will be saved</a:t>
            </a:r>
          </a:p>
          <a:p>
            <a:pPr lvl="1"/>
            <a:r>
              <a:rPr lang="en-US" sz="3400" dirty="0">
                <a:solidFill>
                  <a:srgbClr val="C00000"/>
                </a:solidFill>
                <a:latin typeface="Aptos SemiBold" panose="020B0004020202020204" pitchFamily="34" charset="0"/>
              </a:rPr>
              <a:t>Ephesians 5:23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0BEB15-4B2A-2494-D943-D73D24BB993A}"/>
              </a:ext>
            </a:extLst>
          </p:cNvPr>
          <p:cNvSpPr txBox="1"/>
          <p:nvPr/>
        </p:nvSpPr>
        <p:spPr>
          <a:xfrm>
            <a:off x="0" y="6554479"/>
            <a:ext cx="12191998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DCC1F6-9B54-9657-C050-4D29FCF718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2758569" cy="655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341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5F2DA-68EE-5716-FB9E-3B268C742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9D02A-95DF-2BF5-25C0-17B98CB55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8568" y="-3707"/>
            <a:ext cx="9433432" cy="1325563"/>
          </a:xfrm>
          <a:solidFill>
            <a:srgbClr val="663300"/>
          </a:solidFill>
        </p:spPr>
        <p:txBody>
          <a:bodyPr/>
          <a:lstStyle/>
          <a:p>
            <a:pPr algn="ctr"/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</a:rPr>
              <a:t>Man Is Lost In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E1C31-9B83-74B1-FC59-C0DEA517F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0040" y="1472161"/>
            <a:ext cx="9236209" cy="2431328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ptos" panose="020B0004020202020204" pitchFamily="34" charset="0"/>
              </a:rPr>
              <a:t>God has provided a way of salvation</a:t>
            </a:r>
          </a:p>
          <a:p>
            <a:pPr lvl="1"/>
            <a:r>
              <a:rPr lang="en-US" sz="3400" dirty="0">
                <a:solidFill>
                  <a:srgbClr val="C00000"/>
                </a:solidFill>
                <a:latin typeface="Aptos SemiBold" panose="020B0004020202020204" pitchFamily="34" charset="0"/>
              </a:rPr>
              <a:t>Romans 1:16-17</a:t>
            </a:r>
          </a:p>
          <a:p>
            <a:r>
              <a:rPr lang="en-US" sz="3600" b="1" dirty="0">
                <a:latin typeface="Aptos" panose="020B0004020202020204" pitchFamily="34" charset="0"/>
              </a:rPr>
              <a:t>Refuse to obey – eternal condemnation</a:t>
            </a:r>
          </a:p>
          <a:p>
            <a:pPr lvl="1"/>
            <a:r>
              <a:rPr lang="en-US" sz="3400" dirty="0">
                <a:solidFill>
                  <a:srgbClr val="C00000"/>
                </a:solidFill>
                <a:latin typeface="Aptos SemiBold" panose="020B0004020202020204" pitchFamily="34" charset="0"/>
              </a:rPr>
              <a:t>2 Thessalonians 1:7-9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5F53B3-229D-AE32-A922-F1A8B3B0E858}"/>
              </a:ext>
            </a:extLst>
          </p:cNvPr>
          <p:cNvSpPr txBox="1"/>
          <p:nvPr/>
        </p:nvSpPr>
        <p:spPr>
          <a:xfrm>
            <a:off x="0" y="6554479"/>
            <a:ext cx="12191998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Richard Thetford									                       www.thetfordcountry.com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296BB0-9C8A-C18B-9D69-D71C3CE07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2758569" cy="65544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3ED347-0625-289B-766B-E04EE4E63237}"/>
              </a:ext>
            </a:extLst>
          </p:cNvPr>
          <p:cNvSpPr txBox="1"/>
          <p:nvPr/>
        </p:nvSpPr>
        <p:spPr>
          <a:xfrm>
            <a:off x="2758568" y="4618105"/>
            <a:ext cx="9433432" cy="1938992"/>
          </a:xfrm>
          <a:prstGeom prst="rect">
            <a:avLst/>
          </a:prstGeom>
          <a:solidFill>
            <a:srgbClr val="663300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  <a:p>
            <a:pPr algn="ctr"/>
            <a:endParaRPr lang="en-US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Aptos SemiBold" panose="020B0004020202020204" pitchFamily="34" charset="0"/>
              </a:rPr>
              <a:t>God has always offered man the way of salvation – </a:t>
            </a:r>
            <a:r>
              <a:rPr lang="en-US" sz="2400" dirty="0">
                <a:solidFill>
                  <a:srgbClr val="FFFF00"/>
                </a:solidFill>
                <a:latin typeface="Aptos SemiBold" panose="020B0004020202020204" pitchFamily="34" charset="0"/>
              </a:rPr>
              <a:t>to escape sin</a:t>
            </a:r>
          </a:p>
          <a:p>
            <a:pPr algn="ctr"/>
            <a:endParaRPr lang="en-US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  <a:p>
            <a:pPr algn="ctr"/>
            <a:endParaRPr lang="en-US" sz="2400" dirty="0">
              <a:solidFill>
                <a:schemeClr val="bg1"/>
              </a:solidFill>
              <a:latin typeface="Aptos Semi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9324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286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SemiBold</vt:lpstr>
      <vt:lpstr>Arial</vt:lpstr>
      <vt:lpstr>Calibri</vt:lpstr>
      <vt:lpstr>Calibri Light</vt:lpstr>
      <vt:lpstr>Wingdings</vt:lpstr>
      <vt:lpstr>Office Theme</vt:lpstr>
      <vt:lpstr>Where God Has Placed</vt:lpstr>
      <vt:lpstr>Where Did God Place Salvation AT THE FLOOD?</vt:lpstr>
      <vt:lpstr>Where Did God Place Salvation AT THE PASSOVER?</vt:lpstr>
      <vt:lpstr>Where Did God Place Salvation IN THE WILDERNESS?</vt:lpstr>
      <vt:lpstr>Where Has God Placed Salvation FOR MAN TODAY?</vt:lpstr>
      <vt:lpstr>The Saved Are Added to the Church</vt:lpstr>
      <vt:lpstr>Man Is Lost In Sin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Thetford</dc:creator>
  <cp:lastModifiedBy>Richard Thetford</cp:lastModifiedBy>
  <cp:revision>5</cp:revision>
  <dcterms:created xsi:type="dcterms:W3CDTF">2025-09-16T03:32:28Z</dcterms:created>
  <dcterms:modified xsi:type="dcterms:W3CDTF">2026-01-11T22:13:16Z</dcterms:modified>
</cp:coreProperties>
</file>