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7F0C-4025-97BE-7292-5477EF1B7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E8A42-280B-6C27-E9BD-3BA2A94AA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220D6-6C2C-31A7-3F56-9BBE9B4F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9DA5-344D-474C-B6ED-F34DA85291B9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31466-8E3D-F574-6284-1FEA4B27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FF0CB-DBF1-A44C-F936-84F6DC89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8077-9F48-4921-81E7-680C01D7F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FA6C-D838-17AF-519A-4F809879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B29FE-AFE8-F35E-DDDE-A24B944B3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849A5-A339-373B-6A9E-1CBCD4FD2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9DA5-344D-474C-B6ED-F34DA85291B9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2E11D-AB7A-4B57-3161-033D2F1A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0A9C4-0AE7-5D72-2E99-B7B48504E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8077-9F48-4921-81E7-680C01D7F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11C1AD-90CF-48E3-EFAB-D437FF088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806D70-58FA-F541-8EE0-063564F48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2F46E-DB8C-1FAD-9794-DE6036828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9DA5-344D-474C-B6ED-F34DA85291B9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FF5FB-9DD8-0BBC-BDBA-D6E5D11A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C4DD4-BE88-9D2E-F2B8-AC4977FB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8077-9F48-4921-81E7-680C01D7F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E7431-7B02-02DB-55F2-C5BA7E40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5C82E-6877-4C1E-C605-8803B9EBC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DE1C-6845-59DD-3C47-EA9D3206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9DA5-344D-474C-B6ED-F34DA85291B9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A48CD-8374-A90B-5D47-CECEB51D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8B896-1CF8-F8F7-5840-E9989564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8077-9F48-4921-81E7-680C01D7F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1C7D3-747F-D962-D9CF-C539ADE3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17E5B-004A-3ABD-B1C1-5BF83A29C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C3BC5-4F8A-321A-7C52-C96F72A0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9DA5-344D-474C-B6ED-F34DA85291B9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AA451-6B56-FE7C-E974-53B131EF5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EDFE7-A9FC-FAFA-869F-927EAEEAA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8077-9F48-4921-81E7-680C01D7F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5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101C5-E4DF-51AE-D90B-8E893CCD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4EDDC-A177-7D9C-FE7B-D08BF51C2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1043B-8A9D-BDCF-9C3F-F0C398727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299EF-2E65-6875-4735-F74A9D46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9DA5-344D-474C-B6ED-F34DA85291B9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C484E-E478-EBF0-FE21-3D8DEF17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FB715-DC0E-6260-CA32-D7802125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8077-9F48-4921-81E7-680C01D7F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3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84BE9-DFF0-BADC-5C41-0DBD9673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E786B-406F-2407-315C-085C1EFB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DB529-9E9C-CC62-0747-578D76C1F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8CD46-9BC0-6296-C58C-4FC55FF44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07C4D-70FB-D957-BE1B-9032D51A3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BB9D1F-ACF6-5863-625F-4EBB757B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9DA5-344D-474C-B6ED-F34DA85291B9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231284-32C5-49F3-3122-8E87C8169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94846C-821D-DD96-3970-5014AC34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8077-9F48-4921-81E7-680C01D7F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A660-EAF3-2614-A6B8-BE71540C6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69644-7EA1-6EDF-7362-5E2E6869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9DA5-344D-474C-B6ED-F34DA85291B9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79E2B-F3CA-7C6E-F02B-B134B011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F71B6-0312-5C84-D02A-6115456F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8077-9F48-4921-81E7-680C01D7F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4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ED67F6-5536-B393-62F5-3904A87E6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9DA5-344D-474C-B6ED-F34DA85291B9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4C1C22-3842-60AF-13CA-8F0C495F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34DCE-782A-8875-897A-0B13235E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8077-9F48-4921-81E7-680C01D7F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1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5801-D60B-26EF-EFC8-37368EBD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513AF-6F0F-1812-254E-87CA1ACA9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98AA9-1561-F632-9DDD-F3B4E7DD4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4038F-1AA1-2FB8-21CB-AA85C184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9DA5-344D-474C-B6ED-F34DA85291B9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D64E5-BEEF-1435-B336-2801A156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23120-FA4C-8738-BDC5-5189C0F5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8077-9F48-4921-81E7-680C01D7F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D27C-5864-E5EC-F069-4B3938D9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F867E9-2BF0-2ACA-BEA4-4FDCD428F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D8679-6B83-B67C-DEF3-B8926AC6D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92F35-04A1-921D-C4C3-9B2E0E2DB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9DA5-344D-474C-B6ED-F34DA85291B9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49AD9-D0EF-212A-FB82-B786A70B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6361A-07E6-D5D1-0399-25DBBEB9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8077-9F48-4921-81E7-680C01D7F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54BBC6-67D4-8AB5-3E06-7901CF3D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6B8A0-CB22-C9B5-534C-AFE60DD47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EF8F3-5255-92EF-9BA4-D196B03910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B9DA5-344D-474C-B6ED-F34DA85291B9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4B189-029F-C7A3-D3D4-23D90786B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A0A75-7F4F-A229-2E56-06754F770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68077-9F48-4921-81E7-680C01D7F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7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10729B-288C-DDF1-4635-7F32294DF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CF3D98-55E0-343E-FDC7-706892970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991"/>
            <a:ext cx="9144000" cy="187326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Does Water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Have to Do with It?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87258-4C23-FC9B-A897-E31B8C8C2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415" y="5408178"/>
            <a:ext cx="3552585" cy="65491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ptos SemiBold" panose="020B0004020202020204" pitchFamily="34" charset="0"/>
              </a:rPr>
              <a:t>Acts 8:26-39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0B502-EBDD-4C94-8762-A9AEB18EA3D6}"/>
              </a:ext>
            </a:extLst>
          </p:cNvPr>
          <p:cNvSpPr txBox="1"/>
          <p:nvPr/>
        </p:nvSpPr>
        <p:spPr>
          <a:xfrm>
            <a:off x="0" y="655448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77522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50201C-4B0C-5C99-EFD2-3C3609C75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F98875-5627-F9FC-B37B-2130F3B7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The Flood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232AF1-5633-232C-502A-BADA6585E197}"/>
              </a:ext>
            </a:extLst>
          </p:cNvPr>
          <p:cNvSpPr txBox="1"/>
          <p:nvPr/>
        </p:nvSpPr>
        <p:spPr>
          <a:xfrm>
            <a:off x="0" y="655448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FBED2-E81A-24A9-E704-C09E5511CFF2}"/>
              </a:ext>
            </a:extLst>
          </p:cNvPr>
          <p:cNvSpPr txBox="1"/>
          <p:nvPr/>
        </p:nvSpPr>
        <p:spPr>
          <a:xfrm>
            <a:off x="184416" y="1775014"/>
            <a:ext cx="118180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“For after seven more days I will cause it to rain on the earth forty days and forty nights, and I will destroy from the face of the earth all living things that I have made. And Noah did according to all that the LORD commanded him. Noah 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was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six hundred years old when the floodwaters were on the earth.”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Genesis 7:4-6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F08E68-A0B6-132E-4B90-D768D4BE4C08}"/>
              </a:ext>
            </a:extLst>
          </p:cNvPr>
          <p:cNvSpPr txBox="1"/>
          <p:nvPr/>
        </p:nvSpPr>
        <p:spPr>
          <a:xfrm>
            <a:off x="183136" y="4194194"/>
            <a:ext cx="118180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“who formerly were disobedient, when once the Divine longsuffering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waited in the days of Noah, while the ark was being prepared,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in which a few, that is, eight souls, were saved through water.”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 Peter 3:20</a:t>
            </a:r>
          </a:p>
        </p:txBody>
      </p:sp>
    </p:spTree>
    <p:extLst>
      <p:ext uri="{BB962C8B-B14F-4D97-AF65-F5344CB8AC3E}">
        <p14:creationId xmlns:p14="http://schemas.microsoft.com/office/powerpoint/2010/main" val="345237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8F778-338B-0986-98EB-756C9155C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330D0F-6B0F-1A5D-8FB0-5C4E3323E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D451C7-1A2D-0569-79BC-DABBEC4D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The Red Sea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90D39-725C-34BA-F91C-83ABF496B210}"/>
              </a:ext>
            </a:extLst>
          </p:cNvPr>
          <p:cNvSpPr txBox="1"/>
          <p:nvPr/>
        </p:nvSpPr>
        <p:spPr>
          <a:xfrm>
            <a:off x="0" y="655448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7B74DB-DAA5-F981-CE87-9ED3C45BC82E}"/>
              </a:ext>
            </a:extLst>
          </p:cNvPr>
          <p:cNvSpPr txBox="1"/>
          <p:nvPr/>
        </p:nvSpPr>
        <p:spPr>
          <a:xfrm>
            <a:off x="184416" y="1775014"/>
            <a:ext cx="118180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“Then Moses stretched out his hand over the sea; and the LORD caused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the sea to go back by a strong east wind all that night, and made the sea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into dry land, and the waters were divided. So the children of Israel went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into the midst of the sea on the dry ground, and the waters were a wall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to them on their right hand and on their left.”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Exodus 14:21-22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A2F3D7-ACFB-6DCB-668D-5B57203E9A1D}"/>
              </a:ext>
            </a:extLst>
          </p:cNvPr>
          <p:cNvSpPr txBox="1"/>
          <p:nvPr/>
        </p:nvSpPr>
        <p:spPr>
          <a:xfrm>
            <a:off x="183136" y="4578394"/>
            <a:ext cx="118180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“Moreover, brethren, I do not want you to be unaware that all our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fathers were under the cloud, all passed through the sea,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all were baptized into Moses in the cloud and in the sea”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 Corinthians 10:1-2</a:t>
            </a:r>
          </a:p>
        </p:txBody>
      </p:sp>
    </p:spTree>
    <p:extLst>
      <p:ext uri="{BB962C8B-B14F-4D97-AF65-F5344CB8AC3E}">
        <p14:creationId xmlns:p14="http://schemas.microsoft.com/office/powerpoint/2010/main" val="36940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D47DC-6E92-2ED1-D66C-CEDF5AFCE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4196A6-03BA-FBBD-7C0A-C3D5DC4B9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AF4864-C718-8486-EEB9-75389048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Gideon and His Three Hundred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A0506-25E0-4123-991F-FE8A7BBC920A}"/>
              </a:ext>
            </a:extLst>
          </p:cNvPr>
          <p:cNvSpPr txBox="1"/>
          <p:nvPr/>
        </p:nvSpPr>
        <p:spPr>
          <a:xfrm>
            <a:off x="0" y="655448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E068DF-C687-8F99-418B-FEFA85D424EE}"/>
              </a:ext>
            </a:extLst>
          </p:cNvPr>
          <p:cNvSpPr txBox="1"/>
          <p:nvPr/>
        </p:nvSpPr>
        <p:spPr>
          <a:xfrm>
            <a:off x="184416" y="2528046"/>
            <a:ext cx="118180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“But the LORD said to Gideon, The people are still too many;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bring them down to the water, and I will test them for you there.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Then it will be, that of whom I say to you, ‘This one shall go with you,’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the same shall go with you; and of whomever I say to you,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‘This one shall not go with you,’ the same shall not go.”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Judges 7:4</a:t>
            </a:r>
          </a:p>
        </p:txBody>
      </p:sp>
    </p:spTree>
    <p:extLst>
      <p:ext uri="{BB962C8B-B14F-4D97-AF65-F5344CB8AC3E}">
        <p14:creationId xmlns:p14="http://schemas.microsoft.com/office/powerpoint/2010/main" val="300057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33A91-8B47-BF3C-0DD3-4ADC0464B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BC59D-3A8E-C435-D6B0-0A18447C1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97B444-D8E5-9029-368E-45064C07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Naaman the Leper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CA6513-DC8E-8E45-3DF1-8EAE8D21E844}"/>
              </a:ext>
            </a:extLst>
          </p:cNvPr>
          <p:cNvSpPr txBox="1"/>
          <p:nvPr/>
        </p:nvSpPr>
        <p:spPr>
          <a:xfrm>
            <a:off x="0" y="655448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B3525-5839-060F-617D-D4BF1895E8BA}"/>
              </a:ext>
            </a:extLst>
          </p:cNvPr>
          <p:cNvSpPr txBox="1"/>
          <p:nvPr/>
        </p:nvSpPr>
        <p:spPr>
          <a:xfrm>
            <a:off x="184416" y="2658674"/>
            <a:ext cx="118180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“So, he went down and dipped seven times in the Jordan,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according to the saying of the man of God; and his flesh was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restored like the flesh of a little child, and he was clean.”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2 Kings 5:14</a:t>
            </a:r>
          </a:p>
        </p:txBody>
      </p:sp>
    </p:spTree>
    <p:extLst>
      <p:ext uri="{BB962C8B-B14F-4D97-AF65-F5344CB8AC3E}">
        <p14:creationId xmlns:p14="http://schemas.microsoft.com/office/powerpoint/2010/main" val="48622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6A752-7AFB-3823-5A6A-1E2D57084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01B3A7-BC87-D71F-C55A-C92E7AF72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039A7-8A76-FF0D-1847-38E2757D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The Baptism of John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BAEC0-381C-D4E4-2132-DD0DFA589FF8}"/>
              </a:ext>
            </a:extLst>
          </p:cNvPr>
          <p:cNvSpPr txBox="1"/>
          <p:nvPr/>
        </p:nvSpPr>
        <p:spPr>
          <a:xfrm>
            <a:off x="0" y="655448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7411F-736A-F69D-C99A-BE662EDE98C5}"/>
              </a:ext>
            </a:extLst>
          </p:cNvPr>
          <p:cNvSpPr txBox="1"/>
          <p:nvPr/>
        </p:nvSpPr>
        <p:spPr>
          <a:xfrm>
            <a:off x="184416" y="2658674"/>
            <a:ext cx="11818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“But the Pharisees and lawyers rejected the will of God for themselves,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not having been baptized by him.”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Luke 7:30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39C867-3678-7718-AE79-FB67EBC8FA5F}"/>
              </a:ext>
            </a:extLst>
          </p:cNvPr>
          <p:cNvSpPr txBox="1"/>
          <p:nvPr/>
        </p:nvSpPr>
        <p:spPr>
          <a:xfrm>
            <a:off x="0" y="4633472"/>
            <a:ext cx="12133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John 14:15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Luke 6:46</a:t>
            </a:r>
          </a:p>
        </p:txBody>
      </p:sp>
    </p:spTree>
    <p:extLst>
      <p:ext uri="{BB962C8B-B14F-4D97-AF65-F5344CB8AC3E}">
        <p14:creationId xmlns:p14="http://schemas.microsoft.com/office/powerpoint/2010/main" val="255684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B587E-B4C0-96CC-1E92-86EDDF148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29BDF6-1675-DE6A-754C-E30C86EF8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8F5855-C702-E1B8-CC3C-86C76205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The New Birth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71F5D-4C32-6A50-619A-F8CD7DF26471}"/>
              </a:ext>
            </a:extLst>
          </p:cNvPr>
          <p:cNvSpPr txBox="1"/>
          <p:nvPr/>
        </p:nvSpPr>
        <p:spPr>
          <a:xfrm>
            <a:off x="0" y="655448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E27C0-526D-B030-E765-8303A34B6409}"/>
              </a:ext>
            </a:extLst>
          </p:cNvPr>
          <p:cNvSpPr txBox="1"/>
          <p:nvPr/>
        </p:nvSpPr>
        <p:spPr>
          <a:xfrm>
            <a:off x="184416" y="2989086"/>
            <a:ext cx="11818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“Of His own will He brought us forth by the word of truth,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that we might be a kind of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firstfruits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of His creatures.”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James 1:18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B107B6-7F7D-8FAA-64D5-C6E83FBA63A1}"/>
              </a:ext>
            </a:extLst>
          </p:cNvPr>
          <p:cNvSpPr txBox="1"/>
          <p:nvPr/>
        </p:nvSpPr>
        <p:spPr>
          <a:xfrm>
            <a:off x="0" y="1344720"/>
            <a:ext cx="12133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John 3:1-5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8B7D2A-778D-6E01-E47F-C1B98279FB83}"/>
              </a:ext>
            </a:extLst>
          </p:cNvPr>
          <p:cNvSpPr txBox="1"/>
          <p:nvPr/>
        </p:nvSpPr>
        <p:spPr>
          <a:xfrm>
            <a:off x="6404" y="2165628"/>
            <a:ext cx="12133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 Peter 1:22-25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CA86FD-0F46-1F30-49CD-7AFA58382594}"/>
              </a:ext>
            </a:extLst>
          </p:cNvPr>
          <p:cNvSpPr txBox="1"/>
          <p:nvPr/>
        </p:nvSpPr>
        <p:spPr>
          <a:xfrm>
            <a:off x="5124" y="4669332"/>
            <a:ext cx="12133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Acts 22:16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Romans 6:3-4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Revelation 1:5</a:t>
            </a:r>
          </a:p>
        </p:txBody>
      </p:sp>
    </p:spTree>
    <p:extLst>
      <p:ext uri="{BB962C8B-B14F-4D97-AF65-F5344CB8AC3E}">
        <p14:creationId xmlns:p14="http://schemas.microsoft.com/office/powerpoint/2010/main" val="351484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20798-C958-41E3-235C-2976D3360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D9D0CA-37A8-DF97-0907-F153EEEFF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B3CA57-F337-F358-BED3-E24F9DB66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9467"/>
            <a:ext cx="9144000" cy="187326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Does Water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Have to Do with It?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6BEEA-68BE-217B-E48A-9A5A08B53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019826"/>
            <a:ext cx="12192000" cy="30432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</a:rPr>
              <a:t>Take away water baptism and you remove</a:t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</a:rPr>
              <a:t>God’s plan for bringing us into contact with</a:t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</a:rPr>
              <a:t>the saving power of the blood, preventing</a:t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</a:rPr>
              <a:t> the washing away of sins, cleansing,</a:t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B0004020202020204" pitchFamily="34" charset="0"/>
              </a:rPr>
              <a:t>and aborting the new birth.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F7F2F-674D-2DAA-68DC-BB28157A857B}"/>
              </a:ext>
            </a:extLst>
          </p:cNvPr>
          <p:cNvSpPr txBox="1"/>
          <p:nvPr/>
        </p:nvSpPr>
        <p:spPr>
          <a:xfrm>
            <a:off x="0" y="655448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5454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666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SemiBold</vt:lpstr>
      <vt:lpstr>Arial</vt:lpstr>
      <vt:lpstr>Calibri</vt:lpstr>
      <vt:lpstr>Calibri Light</vt:lpstr>
      <vt:lpstr>Office Theme</vt:lpstr>
      <vt:lpstr>What Does Water Have to Do with It?</vt:lpstr>
      <vt:lpstr>The Flood</vt:lpstr>
      <vt:lpstr>The Red Sea</vt:lpstr>
      <vt:lpstr>Gideon and His Three Hundred</vt:lpstr>
      <vt:lpstr>Naaman the Leper</vt:lpstr>
      <vt:lpstr>The Baptism of John</vt:lpstr>
      <vt:lpstr>The New Birth</vt:lpstr>
      <vt:lpstr>What Does Water Have to Do with It?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Thetford</dc:creator>
  <cp:lastModifiedBy>Richard Thetford</cp:lastModifiedBy>
  <cp:revision>4</cp:revision>
  <dcterms:created xsi:type="dcterms:W3CDTF">2025-09-09T20:06:34Z</dcterms:created>
  <dcterms:modified xsi:type="dcterms:W3CDTF">2026-06-21T20:16:42Z</dcterms:modified>
</cp:coreProperties>
</file>