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4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2A9A0-EE8D-253F-F576-B67182CDA1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D9C5D4-B1C3-7C59-8B52-AFF0C1E3B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23706-FF79-32F4-8304-6B4372537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83D8E-927B-42C5-B025-54CBDA0C28EC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5E0BF-82DA-D8BC-4B27-E5A79CA7E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17343-D7ED-6148-09B0-FD9665113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8417-6068-445F-A185-BD27512F2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13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17BBE-A9D4-B628-42C1-F96B61376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0B190E-D1AD-AB45-3347-98AFC22E01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9CECA9-F62A-1973-A339-2F434F598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83D8E-927B-42C5-B025-54CBDA0C28EC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98A6A4-CE9D-424E-90DF-70FD43343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DC8A0-90A1-5E82-5C28-292CCBED1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8417-6068-445F-A185-BD27512F2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021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E50913-F285-A71E-1120-22F6AD7F54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DBDD18-C859-374E-ECB2-9A1DDB1823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89536-D1EB-96B1-DE8B-62BAB5E95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83D8E-927B-42C5-B025-54CBDA0C28EC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4CC39-E483-A1DD-48A6-9F8E6DB86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5EE162-D640-61B3-2403-372F6D319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8417-6068-445F-A185-BD27512F2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443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732E5-16B4-039F-B7B5-834176205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B7F30-6154-D2C8-013E-9DB811DC2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6612C6-A573-1875-18ED-45C4549E2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83D8E-927B-42C5-B025-54CBDA0C28EC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36ECA-AAD8-64A7-460A-B87BF9C1A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D9CF6-CC9F-E93B-5E41-6BF5552F0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8417-6068-445F-A185-BD27512F2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563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91554-9354-9125-DB60-C8B0B836D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0F5630-806E-84D6-3AE2-7B5CAAA34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980B2-3F77-ED57-7F67-D894CD1A7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83D8E-927B-42C5-B025-54CBDA0C28EC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5D5DA-07CC-11D7-2050-F1DC24F62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6FA95-5963-3513-1508-E29D4C982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8417-6068-445F-A185-BD27512F2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91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4B5FD-3A70-0061-85FA-BDFD37C8B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4A792-1B2E-AD26-EFD8-4E413902EF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67D3A8-4A02-7C38-59DC-8918CB991F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EB59E3-5A97-5CF4-2BE2-BCAECB845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83D8E-927B-42C5-B025-54CBDA0C28EC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4F72ED-07C1-5AD3-8EEA-196F18474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207F52-6C06-C7FB-FD96-E361755F0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8417-6068-445F-A185-BD27512F2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10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23C51-28CA-9470-1D16-F91ED1E40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52F006-B639-08D6-95D5-58EA9F4CA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C8DE91-53EF-FDB3-EF13-FB42EFAF9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701938-3954-E585-9B11-EA68D4D4DF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051D00-7820-7447-0005-D1BE8648C3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5737A1-1EA8-B459-8E69-3521FB4D7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83D8E-927B-42C5-B025-54CBDA0C28EC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D6F9A5-F464-C8EB-64C4-56F685C20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06F5E5-BD2D-6CFB-DB9A-99B064117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8417-6068-445F-A185-BD27512F2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67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ACFF1-C111-76E8-B76A-37A7D7ACF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37CFB9-6648-23A0-DF31-288D86EE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83D8E-927B-42C5-B025-54CBDA0C28EC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A0AF56-0BD2-0C2F-4641-BBD3D1FB9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4FCA30-1065-8E20-41A1-66DF6C488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8417-6068-445F-A185-BD27512F2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513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5D66A9-155B-7BC5-AF4C-FE0D184A5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83D8E-927B-42C5-B025-54CBDA0C28EC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096F34-6791-7258-9779-704B2171B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B73270-3FBB-5DE7-4746-AB1ABAD86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8417-6068-445F-A185-BD27512F2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48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53075-E122-80EF-9D37-67A93D0C2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47D93-2A6D-A4B8-CB1D-D82B6F897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1A9354-3E2C-8927-629C-2E9A8D374B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D47A86-4C93-F36C-C357-AF9638962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83D8E-927B-42C5-B025-54CBDA0C28EC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D3AC40-8692-D18C-7538-75F5D93B7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372434-E21A-7394-A8F7-F9B4709CC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8417-6068-445F-A185-BD27512F2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760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AA39C-4DF2-38EB-8A34-4D47AE209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29C7B8-5217-6BA5-DE1C-9323B47B59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3B8913-558C-CA47-A1E7-929ECEEEF1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BFF39A-9030-9B46-CE98-83884F15A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83D8E-927B-42C5-B025-54CBDA0C28EC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8199DF-03FB-750C-BA46-B3AEE45F2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B554D9-A09F-CCF6-C850-6D32036EF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8417-6068-445F-A185-BD27512F2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467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A847E5-6F31-EABB-C93B-785BDEBB5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F502D6-E9A3-25C1-2727-9586543D7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3785A-0C01-CC34-D060-2F5E2B0E57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83D8E-927B-42C5-B025-54CBDA0C28EC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6C853-D90F-B16A-B9D8-99B58E8335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12BF6-FB30-C151-5C3A-1DF9546CD8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48417-6068-445F-A185-BD27512F2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333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C32F3-083F-C09E-0C1B-C8D071D0C5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Meaning of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5020D3-80EB-BFF5-2E76-2295DFF1EA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5569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166D22-1AA0-EE72-89F1-5957DD563783}"/>
              </a:ext>
            </a:extLst>
          </p:cNvPr>
          <p:cNvSpPr txBox="1"/>
          <p:nvPr/>
        </p:nvSpPr>
        <p:spPr>
          <a:xfrm>
            <a:off x="0" y="6556916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ptos" panose="020B0004020202020204" pitchFamily="34" charset="0"/>
              </a:rPr>
              <a:t>Richard Thetford									                       www.thetfordcountry.com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B438C5-39BE-F40A-7219-44C9926ECA20}"/>
              </a:ext>
            </a:extLst>
          </p:cNvPr>
          <p:cNvSpPr txBox="1"/>
          <p:nvPr/>
        </p:nvSpPr>
        <p:spPr>
          <a:xfrm>
            <a:off x="267630" y="126383"/>
            <a:ext cx="3516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rif" panose="02020604070405020304" pitchFamily="18" charset="0"/>
                <a:cs typeface="Aptos Serif" panose="02020604070405020304" pitchFamily="18" charset="0"/>
              </a:rPr>
              <a:t>The Meaning of</a:t>
            </a:r>
          </a:p>
        </p:txBody>
      </p:sp>
    </p:spTree>
    <p:extLst>
      <p:ext uri="{BB962C8B-B14F-4D97-AF65-F5344CB8AC3E}">
        <p14:creationId xmlns:p14="http://schemas.microsoft.com/office/powerpoint/2010/main" val="3728695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DDD172-74C3-8C6C-A6D7-40C99326E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44E7469-9A50-CEDA-A9DD-3F4C0A5E9FCD}"/>
              </a:ext>
            </a:extLst>
          </p:cNvPr>
          <p:cNvSpPr txBox="1"/>
          <p:nvPr/>
        </p:nvSpPr>
        <p:spPr>
          <a:xfrm>
            <a:off x="0" y="6556916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ptos" panose="020B0004020202020204" pitchFamily="34" charset="0"/>
              </a:rPr>
              <a:t>Richard Thetford									                       www.thetfordcountry.com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6F883C-EF5E-8ED3-C964-7D4733605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5569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D20F5B-0D52-8FCE-2811-A379CEE3DE6F}"/>
              </a:ext>
            </a:extLst>
          </p:cNvPr>
          <p:cNvSpPr txBox="1"/>
          <p:nvPr/>
        </p:nvSpPr>
        <p:spPr>
          <a:xfrm>
            <a:off x="156117" y="4363839"/>
            <a:ext cx="118871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rif" panose="02020604070405020304" pitchFamily="18" charset="0"/>
                <a:cs typeface="Aptos Serif" panose="02020604070405020304" pitchFamily="18" charset="0"/>
              </a:rPr>
              <a:t>Jesus desires that we become</a:t>
            </a:r>
            <a:b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rif" panose="02020604070405020304" pitchFamily="18" charset="0"/>
                <a:cs typeface="Aptos Serif" panose="02020604070405020304" pitchFamily="18" charset="0"/>
              </a:rPr>
            </a:b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rif" panose="02020604070405020304" pitchFamily="18" charset="0"/>
                <a:cs typeface="Aptos Serif" panose="02020604070405020304" pitchFamily="18" charset="0"/>
              </a:rPr>
              <a:t>the very best that we can be!</a:t>
            </a:r>
          </a:p>
          <a:p>
            <a:pPr algn="ctr"/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rif" panose="02020604070405020304" pitchFamily="18" charset="0"/>
                <a:cs typeface="Aptos Serif" panose="02020604070405020304" pitchFamily="18" charset="0"/>
              </a:rPr>
              <a:t>1 John 3:1-3</a:t>
            </a:r>
          </a:p>
        </p:txBody>
      </p:sp>
    </p:spTree>
    <p:extLst>
      <p:ext uri="{BB962C8B-B14F-4D97-AF65-F5344CB8AC3E}">
        <p14:creationId xmlns:p14="http://schemas.microsoft.com/office/powerpoint/2010/main" val="3223698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888465D-C4C1-1483-14A1-049FC26349D5}"/>
              </a:ext>
            </a:extLst>
          </p:cNvPr>
          <p:cNvSpPr txBox="1"/>
          <p:nvPr/>
        </p:nvSpPr>
        <p:spPr>
          <a:xfrm>
            <a:off x="0" y="6556916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ptos" panose="020B0004020202020204" pitchFamily="34" charset="0"/>
              </a:rPr>
              <a:t>Richard Thetford									                       www.thetfordcountry.com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8B4B60-F5D0-E901-2FB9-98026B7D78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32312"/>
            <a:ext cx="12192000" cy="65892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1B36A2-6C56-0C54-958D-0C0BC407A83B}"/>
              </a:ext>
            </a:extLst>
          </p:cNvPr>
          <p:cNvSpPr txBox="1"/>
          <p:nvPr/>
        </p:nvSpPr>
        <p:spPr>
          <a:xfrm>
            <a:off x="1453376" y="2713466"/>
            <a:ext cx="92852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rif" panose="02020604070405020304" pitchFamily="18" charset="0"/>
                <a:cs typeface="Aptos Serif" panose="02020604070405020304" pitchFamily="18" charset="0"/>
              </a:rPr>
              <a:t>“Blessed are the poor in spirit,</a:t>
            </a:r>
            <a:b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rif" panose="02020604070405020304" pitchFamily="18" charset="0"/>
                <a:cs typeface="Aptos Serif" panose="02020604070405020304" pitchFamily="18" charset="0"/>
              </a:rPr>
            </a:b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rif" panose="02020604070405020304" pitchFamily="18" charset="0"/>
                <a:cs typeface="Aptos Serif" panose="02020604070405020304" pitchFamily="18" charset="0"/>
              </a:rPr>
              <a:t>For theirs is the kingdom of heaven”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rif" panose="02020604070405020304" pitchFamily="18" charset="0"/>
                <a:cs typeface="Aptos Serif" panose="02020604070405020304" pitchFamily="18" charset="0"/>
              </a:rPr>
              <a:t>							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rif" panose="02020604070405020304" pitchFamily="18" charset="0"/>
                <a:cs typeface="Aptos Serif" panose="02020604070405020304" pitchFamily="18" charset="0"/>
              </a:rPr>
              <a:t>Matthew 5:3</a:t>
            </a:r>
          </a:p>
        </p:txBody>
      </p:sp>
    </p:spTree>
    <p:extLst>
      <p:ext uri="{BB962C8B-B14F-4D97-AF65-F5344CB8AC3E}">
        <p14:creationId xmlns:p14="http://schemas.microsoft.com/office/powerpoint/2010/main" val="4057754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29D247-CCC1-B9F7-FB88-A08FE59E93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D5832D-666E-B4B5-741E-D12721E5E5E5}"/>
              </a:ext>
            </a:extLst>
          </p:cNvPr>
          <p:cNvSpPr txBox="1"/>
          <p:nvPr/>
        </p:nvSpPr>
        <p:spPr>
          <a:xfrm>
            <a:off x="0" y="6556916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ptos" panose="020B0004020202020204" pitchFamily="34" charset="0"/>
              </a:rPr>
              <a:t>Richard Thetford									                       www.thetfordcountry.com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BAD7EE-57CB-501D-2C04-3AD1EA50C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939"/>
            <a:ext cx="12192000" cy="65708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3AC6E7-901A-0081-EB09-FACF1C71E4C3}"/>
              </a:ext>
            </a:extLst>
          </p:cNvPr>
          <p:cNvSpPr txBox="1"/>
          <p:nvPr/>
        </p:nvSpPr>
        <p:spPr>
          <a:xfrm>
            <a:off x="1453376" y="2713466"/>
            <a:ext cx="92852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rif" panose="02020604070405020304" pitchFamily="18" charset="0"/>
                <a:cs typeface="Aptos Serif" panose="02020604070405020304" pitchFamily="18" charset="0"/>
              </a:rPr>
              <a:t>“Blessed are those who mourn,</a:t>
            </a:r>
            <a:b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rif" panose="02020604070405020304" pitchFamily="18" charset="0"/>
                <a:cs typeface="Aptos Serif" panose="02020604070405020304" pitchFamily="18" charset="0"/>
              </a:rPr>
            </a:b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rif" panose="02020604070405020304" pitchFamily="18" charset="0"/>
                <a:cs typeface="Aptos Serif" panose="02020604070405020304" pitchFamily="18" charset="0"/>
              </a:rPr>
              <a:t>For they shall be comforted”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rif" panose="02020604070405020304" pitchFamily="18" charset="0"/>
                <a:cs typeface="Aptos Serif" panose="02020604070405020304" pitchFamily="18" charset="0"/>
              </a:rPr>
              <a:t>							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rif" panose="02020604070405020304" pitchFamily="18" charset="0"/>
                <a:cs typeface="Aptos Serif" panose="02020604070405020304" pitchFamily="18" charset="0"/>
              </a:rPr>
              <a:t>Matthew 5:4</a:t>
            </a:r>
          </a:p>
        </p:txBody>
      </p:sp>
    </p:spTree>
    <p:extLst>
      <p:ext uri="{BB962C8B-B14F-4D97-AF65-F5344CB8AC3E}">
        <p14:creationId xmlns:p14="http://schemas.microsoft.com/office/powerpoint/2010/main" val="570098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02225-FA0C-01AE-6931-D049705023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88992C-D301-0F13-5BAA-E8B4883B6D77}"/>
              </a:ext>
            </a:extLst>
          </p:cNvPr>
          <p:cNvSpPr txBox="1"/>
          <p:nvPr/>
        </p:nvSpPr>
        <p:spPr>
          <a:xfrm>
            <a:off x="0" y="6556916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ptos" panose="020B0004020202020204" pitchFamily="34" charset="0"/>
              </a:rPr>
              <a:t>Richard Thetford									                       www.thetfordcountry.com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178AC2-30B2-6213-0991-E9527045971B}"/>
              </a:ext>
            </a:extLst>
          </p:cNvPr>
          <p:cNvSpPr/>
          <p:nvPr/>
        </p:nvSpPr>
        <p:spPr>
          <a:xfrm>
            <a:off x="0" y="6185210"/>
            <a:ext cx="12192000" cy="371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907FF87-8ED6-C134-379B-25D58EB457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5569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3E3AAE-BD80-8365-F253-8877040CB381}"/>
              </a:ext>
            </a:extLst>
          </p:cNvPr>
          <p:cNvSpPr txBox="1"/>
          <p:nvPr/>
        </p:nvSpPr>
        <p:spPr>
          <a:xfrm>
            <a:off x="156117" y="2713466"/>
            <a:ext cx="118871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rif" panose="02020604070405020304" pitchFamily="18" charset="0"/>
                <a:cs typeface="Aptos Serif" panose="02020604070405020304" pitchFamily="18" charset="0"/>
              </a:rPr>
              <a:t>“Blessed are the meek,</a:t>
            </a:r>
            <a:b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rif" panose="02020604070405020304" pitchFamily="18" charset="0"/>
                <a:cs typeface="Aptos Serif" panose="02020604070405020304" pitchFamily="18" charset="0"/>
              </a:rPr>
            </a:b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rif" panose="02020604070405020304" pitchFamily="18" charset="0"/>
                <a:cs typeface="Aptos Serif" panose="02020604070405020304" pitchFamily="18" charset="0"/>
              </a:rPr>
              <a:t>For they shall inherit the earth”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rif" panose="02020604070405020304" pitchFamily="18" charset="0"/>
                <a:cs typeface="Aptos Serif" panose="02020604070405020304" pitchFamily="18" charset="0"/>
              </a:rPr>
              <a:t>							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rif" panose="02020604070405020304" pitchFamily="18" charset="0"/>
                <a:cs typeface="Aptos Serif" panose="02020604070405020304" pitchFamily="18" charset="0"/>
              </a:rPr>
              <a:t>Matthew 5:5</a:t>
            </a:r>
          </a:p>
        </p:txBody>
      </p:sp>
    </p:spTree>
    <p:extLst>
      <p:ext uri="{BB962C8B-B14F-4D97-AF65-F5344CB8AC3E}">
        <p14:creationId xmlns:p14="http://schemas.microsoft.com/office/powerpoint/2010/main" val="2421126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F64F7-FB95-C274-4984-77332042A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B9A29B-230F-AA5F-AC56-81C0ADBC7FF9}"/>
              </a:ext>
            </a:extLst>
          </p:cNvPr>
          <p:cNvSpPr txBox="1"/>
          <p:nvPr/>
        </p:nvSpPr>
        <p:spPr>
          <a:xfrm>
            <a:off x="0" y="6556916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ptos" panose="020B0004020202020204" pitchFamily="34" charset="0"/>
              </a:rPr>
              <a:t>Richard Thetford									                       www.thetfordcountry.com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C8EDFD-EBDA-7ABB-36D0-7F1C8A3474CC}"/>
              </a:ext>
            </a:extLst>
          </p:cNvPr>
          <p:cNvSpPr/>
          <p:nvPr/>
        </p:nvSpPr>
        <p:spPr>
          <a:xfrm>
            <a:off x="0" y="6185210"/>
            <a:ext cx="12192000" cy="371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D3E9F0-E99F-94FA-0CB0-320FB5802D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569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9C1A03-B03B-32CC-C85B-12AADFA8BC93}"/>
              </a:ext>
            </a:extLst>
          </p:cNvPr>
          <p:cNvSpPr txBox="1"/>
          <p:nvPr/>
        </p:nvSpPr>
        <p:spPr>
          <a:xfrm>
            <a:off x="156117" y="2713466"/>
            <a:ext cx="118871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rif" panose="02020604070405020304" pitchFamily="18" charset="0"/>
                <a:cs typeface="Aptos Serif" panose="02020604070405020304" pitchFamily="18" charset="0"/>
              </a:rPr>
              <a:t>“Blessed are those who hunger</a:t>
            </a:r>
            <a:b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rif" panose="02020604070405020304" pitchFamily="18" charset="0"/>
                <a:cs typeface="Aptos Serif" panose="02020604070405020304" pitchFamily="18" charset="0"/>
              </a:rPr>
            </a:b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rif" panose="02020604070405020304" pitchFamily="18" charset="0"/>
                <a:cs typeface="Aptos Serif" panose="02020604070405020304" pitchFamily="18" charset="0"/>
              </a:rPr>
              <a:t>and thirst for righteousness,</a:t>
            </a:r>
            <a:b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rif" panose="02020604070405020304" pitchFamily="18" charset="0"/>
                <a:cs typeface="Aptos Serif" panose="02020604070405020304" pitchFamily="18" charset="0"/>
              </a:rPr>
            </a:b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rif" panose="02020604070405020304" pitchFamily="18" charset="0"/>
                <a:cs typeface="Aptos Serif" panose="02020604070405020304" pitchFamily="18" charset="0"/>
              </a:rPr>
              <a:t>For they shall be filled”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rif" panose="02020604070405020304" pitchFamily="18" charset="0"/>
                <a:cs typeface="Aptos Serif" panose="02020604070405020304" pitchFamily="18" charset="0"/>
              </a:rPr>
              <a:t>							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rif" panose="02020604070405020304" pitchFamily="18" charset="0"/>
                <a:cs typeface="Aptos Serif" panose="02020604070405020304" pitchFamily="18" charset="0"/>
              </a:rPr>
              <a:t>Matthew 5:6</a:t>
            </a:r>
          </a:p>
        </p:txBody>
      </p:sp>
    </p:spTree>
    <p:extLst>
      <p:ext uri="{BB962C8B-B14F-4D97-AF65-F5344CB8AC3E}">
        <p14:creationId xmlns:p14="http://schemas.microsoft.com/office/powerpoint/2010/main" val="722490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2C4852-108F-BD3D-7FE0-70FC0D19DA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BAE220-B474-39E0-302E-A1C8AED5EC45}"/>
              </a:ext>
            </a:extLst>
          </p:cNvPr>
          <p:cNvSpPr txBox="1"/>
          <p:nvPr/>
        </p:nvSpPr>
        <p:spPr>
          <a:xfrm>
            <a:off x="0" y="6556916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ptos" panose="020B0004020202020204" pitchFamily="34" charset="0"/>
              </a:rPr>
              <a:t>Richard Thetford									                       www.thetfordcountry.com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DEA40F-E1BC-50A9-D3CE-254236A07940}"/>
              </a:ext>
            </a:extLst>
          </p:cNvPr>
          <p:cNvSpPr txBox="1"/>
          <p:nvPr/>
        </p:nvSpPr>
        <p:spPr>
          <a:xfrm>
            <a:off x="8192429" y="5018049"/>
            <a:ext cx="3293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ptos" panose="020B0004020202020204" pitchFamily="34" charset="0"/>
              </a:rPr>
              <a:t>Matthew 5:7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6CEA45-EA5F-CA97-4E8C-0DEC1FA41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939"/>
            <a:ext cx="12192000" cy="65708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844137-432A-A3CB-010B-101ACA2AB41A}"/>
              </a:ext>
            </a:extLst>
          </p:cNvPr>
          <p:cNvSpPr txBox="1"/>
          <p:nvPr/>
        </p:nvSpPr>
        <p:spPr>
          <a:xfrm>
            <a:off x="156117" y="2713466"/>
            <a:ext cx="118871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rif" panose="02020604070405020304" pitchFamily="18" charset="0"/>
                <a:cs typeface="Aptos Serif" panose="02020604070405020304" pitchFamily="18" charset="0"/>
              </a:rPr>
              <a:t>“Blessed are the merciful,</a:t>
            </a:r>
            <a:b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rif" panose="02020604070405020304" pitchFamily="18" charset="0"/>
                <a:cs typeface="Aptos Serif" panose="02020604070405020304" pitchFamily="18" charset="0"/>
              </a:rPr>
            </a:b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rif" panose="02020604070405020304" pitchFamily="18" charset="0"/>
                <a:cs typeface="Aptos Serif" panose="02020604070405020304" pitchFamily="18" charset="0"/>
              </a:rPr>
              <a:t>For they shall obtain mercy”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rif" panose="02020604070405020304" pitchFamily="18" charset="0"/>
                <a:cs typeface="Aptos Serif" panose="02020604070405020304" pitchFamily="18" charset="0"/>
              </a:rPr>
              <a:t>							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rif" panose="02020604070405020304" pitchFamily="18" charset="0"/>
                <a:cs typeface="Aptos Serif" panose="02020604070405020304" pitchFamily="18" charset="0"/>
              </a:rPr>
              <a:t>Matthew 5:7</a:t>
            </a:r>
          </a:p>
        </p:txBody>
      </p:sp>
    </p:spTree>
    <p:extLst>
      <p:ext uri="{BB962C8B-B14F-4D97-AF65-F5344CB8AC3E}">
        <p14:creationId xmlns:p14="http://schemas.microsoft.com/office/powerpoint/2010/main" val="3360206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281A33-58DF-64DF-B3A0-CC721A19E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9857A4-8D23-785D-7A33-B76354A43D55}"/>
              </a:ext>
            </a:extLst>
          </p:cNvPr>
          <p:cNvSpPr txBox="1"/>
          <p:nvPr/>
        </p:nvSpPr>
        <p:spPr>
          <a:xfrm>
            <a:off x="0" y="6556916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ptos" panose="020B0004020202020204" pitchFamily="34" charset="0"/>
              </a:rPr>
              <a:t>Richard Thetford									                       www.thetfordcountry.com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2BD855-2D75-2C3C-02E6-0EBEAB72DCCB}"/>
              </a:ext>
            </a:extLst>
          </p:cNvPr>
          <p:cNvSpPr/>
          <p:nvPr/>
        </p:nvSpPr>
        <p:spPr>
          <a:xfrm>
            <a:off x="0" y="6185210"/>
            <a:ext cx="12192000" cy="371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9D3BE0-FF0F-1968-A79A-9146138D7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5569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C14659-9801-FF5F-62E1-D7F9F9789A92}"/>
              </a:ext>
            </a:extLst>
          </p:cNvPr>
          <p:cNvSpPr txBox="1"/>
          <p:nvPr/>
        </p:nvSpPr>
        <p:spPr>
          <a:xfrm>
            <a:off x="156117" y="2713466"/>
            <a:ext cx="118871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rif" panose="02020604070405020304" pitchFamily="18" charset="0"/>
                <a:cs typeface="Aptos Serif" panose="02020604070405020304" pitchFamily="18" charset="0"/>
              </a:rPr>
              <a:t>“Blessed are the pure in heart,</a:t>
            </a:r>
            <a:b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rif" panose="02020604070405020304" pitchFamily="18" charset="0"/>
                <a:cs typeface="Aptos Serif" panose="02020604070405020304" pitchFamily="18" charset="0"/>
              </a:rPr>
            </a:b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rif" panose="02020604070405020304" pitchFamily="18" charset="0"/>
                <a:cs typeface="Aptos Serif" panose="02020604070405020304" pitchFamily="18" charset="0"/>
              </a:rPr>
              <a:t>For they shall see God”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rif" panose="02020604070405020304" pitchFamily="18" charset="0"/>
                <a:cs typeface="Aptos Serif" panose="02020604070405020304" pitchFamily="18" charset="0"/>
              </a:rPr>
              <a:t>							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rif" panose="02020604070405020304" pitchFamily="18" charset="0"/>
                <a:cs typeface="Aptos Serif" panose="02020604070405020304" pitchFamily="18" charset="0"/>
              </a:rPr>
              <a:t>Matthew 5:8</a:t>
            </a:r>
          </a:p>
        </p:txBody>
      </p:sp>
    </p:spTree>
    <p:extLst>
      <p:ext uri="{BB962C8B-B14F-4D97-AF65-F5344CB8AC3E}">
        <p14:creationId xmlns:p14="http://schemas.microsoft.com/office/powerpoint/2010/main" val="3844113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5C98C9-ABB7-79B4-6556-40B7AF84D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CB2CCE-AA48-5917-8B5F-AA9C910B9856}"/>
              </a:ext>
            </a:extLst>
          </p:cNvPr>
          <p:cNvSpPr txBox="1"/>
          <p:nvPr/>
        </p:nvSpPr>
        <p:spPr>
          <a:xfrm>
            <a:off x="0" y="6556916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ptos" panose="020B0004020202020204" pitchFamily="34" charset="0"/>
              </a:rPr>
              <a:t>Richard Thetford									                       www.thetfordcountry.com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B396B1-22A0-88F7-8050-3FEE7AD6CB18}"/>
              </a:ext>
            </a:extLst>
          </p:cNvPr>
          <p:cNvSpPr/>
          <p:nvPr/>
        </p:nvSpPr>
        <p:spPr>
          <a:xfrm>
            <a:off x="0" y="6185210"/>
            <a:ext cx="12192000" cy="371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0BF3F1-A718-3AD9-5E50-DB0B8715AA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569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520BB3-1F9C-3B2B-1E67-21C381B5B000}"/>
              </a:ext>
            </a:extLst>
          </p:cNvPr>
          <p:cNvSpPr txBox="1"/>
          <p:nvPr/>
        </p:nvSpPr>
        <p:spPr>
          <a:xfrm>
            <a:off x="156117" y="2713466"/>
            <a:ext cx="118871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rif" panose="02020604070405020304" pitchFamily="18" charset="0"/>
                <a:cs typeface="Aptos Serif" panose="02020604070405020304" pitchFamily="18" charset="0"/>
              </a:rPr>
              <a:t>“Blessed are the peacemakers,</a:t>
            </a:r>
            <a:b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rif" panose="02020604070405020304" pitchFamily="18" charset="0"/>
                <a:cs typeface="Aptos Serif" panose="02020604070405020304" pitchFamily="18" charset="0"/>
              </a:rPr>
            </a:b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rif" panose="02020604070405020304" pitchFamily="18" charset="0"/>
                <a:cs typeface="Aptos Serif" panose="02020604070405020304" pitchFamily="18" charset="0"/>
              </a:rPr>
              <a:t>For they shall be called sons of God”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rif" panose="02020604070405020304" pitchFamily="18" charset="0"/>
                <a:cs typeface="Aptos Serif" panose="02020604070405020304" pitchFamily="18" charset="0"/>
              </a:rPr>
              <a:t>							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rif" panose="02020604070405020304" pitchFamily="18" charset="0"/>
                <a:cs typeface="Aptos Serif" panose="02020604070405020304" pitchFamily="18" charset="0"/>
              </a:rPr>
              <a:t>Matthew 5:9</a:t>
            </a:r>
          </a:p>
        </p:txBody>
      </p:sp>
    </p:spTree>
    <p:extLst>
      <p:ext uri="{BB962C8B-B14F-4D97-AF65-F5344CB8AC3E}">
        <p14:creationId xmlns:p14="http://schemas.microsoft.com/office/powerpoint/2010/main" val="2753008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867F10-9AC1-F390-4526-4BDDB9518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DFAF309-664D-290E-3CDB-EE2D7BD40FCB}"/>
              </a:ext>
            </a:extLst>
          </p:cNvPr>
          <p:cNvSpPr txBox="1"/>
          <p:nvPr/>
        </p:nvSpPr>
        <p:spPr>
          <a:xfrm>
            <a:off x="0" y="6556916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ptos" panose="020B0004020202020204" pitchFamily="34" charset="0"/>
              </a:rPr>
              <a:t>Richard Thetford									                       www.thetfordcountry.com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45F7A7-1B52-49B5-44B2-17718F691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569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BD1843-3602-8D2C-CE3F-1CE458B7393D}"/>
              </a:ext>
            </a:extLst>
          </p:cNvPr>
          <p:cNvSpPr txBox="1"/>
          <p:nvPr/>
        </p:nvSpPr>
        <p:spPr>
          <a:xfrm>
            <a:off x="156117" y="2713466"/>
            <a:ext cx="118871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rif" panose="02020604070405020304" pitchFamily="18" charset="0"/>
                <a:cs typeface="Aptos Serif" panose="02020604070405020304" pitchFamily="18" charset="0"/>
              </a:rPr>
              <a:t>“Blessed are those who are persecuted</a:t>
            </a:r>
            <a:b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rif" panose="02020604070405020304" pitchFamily="18" charset="0"/>
                <a:cs typeface="Aptos Serif" panose="02020604070405020304" pitchFamily="18" charset="0"/>
              </a:rPr>
            </a:b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rif" panose="02020604070405020304" pitchFamily="18" charset="0"/>
                <a:cs typeface="Aptos Serif" panose="02020604070405020304" pitchFamily="18" charset="0"/>
              </a:rPr>
              <a:t>for righteousness’ sake,</a:t>
            </a:r>
            <a:b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rif" panose="02020604070405020304" pitchFamily="18" charset="0"/>
                <a:cs typeface="Aptos Serif" panose="02020604070405020304" pitchFamily="18" charset="0"/>
              </a:rPr>
            </a:b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rif" panose="02020604070405020304" pitchFamily="18" charset="0"/>
                <a:cs typeface="Aptos Serif" panose="02020604070405020304" pitchFamily="18" charset="0"/>
              </a:rPr>
              <a:t>For theirs is the kingdom of heaven”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rif" panose="02020604070405020304" pitchFamily="18" charset="0"/>
                <a:cs typeface="Aptos Serif" panose="02020604070405020304" pitchFamily="18" charset="0"/>
              </a:rPr>
              <a:t>							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rif" panose="02020604070405020304" pitchFamily="18" charset="0"/>
                <a:cs typeface="Aptos Serif" panose="02020604070405020304" pitchFamily="18" charset="0"/>
              </a:rPr>
              <a:t>Matthew 5:10</a:t>
            </a:r>
          </a:p>
        </p:txBody>
      </p:sp>
    </p:spTree>
    <p:extLst>
      <p:ext uri="{BB962C8B-B14F-4D97-AF65-F5344CB8AC3E}">
        <p14:creationId xmlns:p14="http://schemas.microsoft.com/office/powerpoint/2010/main" val="1027992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397</Words>
  <Application>Microsoft Office PowerPoint</Application>
  <PresentationFormat>Widescreen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Aptos Serif</vt:lpstr>
      <vt:lpstr>Arial</vt:lpstr>
      <vt:lpstr>Calibri</vt:lpstr>
      <vt:lpstr>Calibri Light</vt:lpstr>
      <vt:lpstr>Office Theme</vt:lpstr>
      <vt:lpstr>The Meaning of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Richard Thetford</dc:creator>
  <cp:lastModifiedBy>Richard Thetford</cp:lastModifiedBy>
  <cp:revision>4</cp:revision>
  <dcterms:created xsi:type="dcterms:W3CDTF">2025-06-28T03:07:20Z</dcterms:created>
  <dcterms:modified xsi:type="dcterms:W3CDTF">2026-03-22T20:37:41Z</dcterms:modified>
</cp:coreProperties>
</file>