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8" r:id="rId3"/>
    <p:sldId id="269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7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0203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81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06401" y="228600"/>
            <a:ext cx="11470217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4188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12184" y="1676400"/>
            <a:ext cx="9956800" cy="51816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cs typeface="Arial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524001"/>
            <a:ext cx="9956800" cy="533241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9900">
                  <a:gamma/>
                  <a:shade val="20000"/>
                  <a:invGamma/>
                </a:srgbClr>
              </a:gs>
              <a:gs pos="100000">
                <a:srgbClr val="FF9900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>
              <a:cs typeface="Arial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3551" y="228600"/>
            <a:ext cx="114130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981200"/>
            <a:ext cx="912071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097633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228605" y="1371600"/>
            <a:ext cx="11487609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5127" name="Picture 9" descr="sarkofagus_lux_coffin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4923">
            <a:off x="1912928" y="1273479"/>
            <a:ext cx="8366144" cy="5193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28604" y="5113763"/>
            <a:ext cx="32766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2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Man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52600" y="221166"/>
            <a:ext cx="8458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The Resurrection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96EB19-0A79-EAEA-3190-F5B1E8DB5C32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72200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28603" y="1371600"/>
            <a:ext cx="11524781" cy="4921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3" y="228600"/>
            <a:ext cx="11524781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Consequences of the Resurrection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6837" y="1371600"/>
            <a:ext cx="11292470" cy="5486400"/>
          </a:xfrm>
        </p:spPr>
        <p:txBody>
          <a:bodyPr/>
          <a:lstStyle/>
          <a:p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we believe in the resurrection</a:t>
            </a:r>
            <a:b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then that should affect how we live!</a:t>
            </a:r>
          </a:p>
          <a:p>
            <a:pPr lvl="1"/>
            <a:r>
              <a:rPr lang="en-US" sz="3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no resurrection – then we might as well live as we please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Corinthians 15:32</a:t>
            </a:r>
          </a:p>
          <a:p>
            <a:pPr lvl="1"/>
            <a:r>
              <a:rPr lang="en-US" sz="3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contrast to the wicked – the righteous believe in the resurrection!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Corinthians 15:58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Peter 3:11-14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4DB24B0-1ECC-FAF0-45A9-CFD7A7A3622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C11B39-77C2-7FD9-5E8F-8B1E75CF7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7F8C00-2F95-0F50-F2AF-204395302471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51ECA1-BEBF-43EF-017C-22F048CF8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53690A0-9B4B-371D-50D9-6088DAAE0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89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1000" autoRev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0" autoRev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autoRev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3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28605" y="1371600"/>
            <a:ext cx="11502478" cy="4921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3" y="228600"/>
            <a:ext cx="11502477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Consequences of the Resurrection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6837" y="1371600"/>
            <a:ext cx="11240431" cy="5486400"/>
          </a:xfrm>
        </p:spPr>
        <p:txBody>
          <a:bodyPr/>
          <a:lstStyle/>
          <a:p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we believe in the resurrection</a:t>
            </a:r>
            <a:b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then that should affect how we live!</a:t>
            </a:r>
          </a:p>
          <a:p>
            <a:pPr lvl="1"/>
            <a:r>
              <a:rPr lang="en-US" sz="3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Belief in the resurrection provides comfort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Thessalonians 4:13-18</a:t>
            </a:r>
          </a:p>
          <a:p>
            <a:pPr lvl="1"/>
            <a:r>
              <a:rPr lang="en-US" sz="3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Resurrection removes the sting of death!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Corinthians 15:54-57</a:t>
            </a:r>
            <a:endParaRPr lang="en-US" sz="3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B6D314-DDBC-3CC5-41C7-0F955F3696D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D8CA95-DE9E-30D2-E2BF-6677127F4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9F93AF-D73F-AC55-3CC4-6117972A7A84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88C64A-B38E-07D8-0AF4-7F95CAA17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97DD37F-5366-815B-5C70-3F828AAF6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56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1000" autoRev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0" autoRev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autoRev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3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28603" y="1371600"/>
            <a:ext cx="11502479" cy="4921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4343" name="Picture 11" descr="sarkofagus_lux_coffin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4923">
            <a:off x="1762919" y="1174751"/>
            <a:ext cx="8666162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WordArt 11"/>
          <p:cNvSpPr>
            <a:spLocks noChangeArrowheads="1" noChangeShapeType="1" noTextEdit="1"/>
          </p:cNvSpPr>
          <p:nvPr/>
        </p:nvSpPr>
        <p:spPr bwMode="auto">
          <a:xfrm rot="841572">
            <a:off x="2125664" y="4510089"/>
            <a:ext cx="5329237" cy="758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Where will your resurrected body live eternally?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28603" y="2139176"/>
            <a:ext cx="11502479" cy="7694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4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Everyone will live forever in a resurrected body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3" y="213732"/>
            <a:ext cx="11502479" cy="1200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The Resurrection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845" y="5112840"/>
            <a:ext cx="32766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2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Man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E820E9E-6422-312F-55E2-833945FFC8A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5215E61-37B1-AEFF-821E-30A84AA7C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BFEE94-D586-BBEF-C9DC-3EF874CBEFA9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2D2A05-C1E0-B564-0776-4576608DF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D26673B-DA5A-122E-4BC6-9E39A00BA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9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 animBg="1"/>
      <p:bldP spid="153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2094582-E105-1237-7B77-4F382532C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1371600"/>
            <a:ext cx="11487609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1524000" y="1371600"/>
            <a:ext cx="8686800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5" y="228600"/>
            <a:ext cx="11487609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Some Don’t Prepare Properly!</a:t>
            </a:r>
          </a:p>
        </p:txBody>
      </p:sp>
      <p:pic>
        <p:nvPicPr>
          <p:cNvPr id="7183" name="Picture 15" descr="05120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257" y="1369904"/>
            <a:ext cx="8009487" cy="5001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190BB6D8-2369-DAA8-F9D8-C1A3680E771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CC588B7-F58C-86C5-E446-0D10DF2F5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3A91E666-F020-B01B-22CB-7934F7559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CF4D99-CCFE-7E83-7AAC-F3A52F5928C7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D9E0523-6633-264A-6C2F-05969038C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69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28604" y="1300976"/>
            <a:ext cx="11480176" cy="49921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11963391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What Happens to Man at Death?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83216" y="1388328"/>
            <a:ext cx="9651384" cy="685800"/>
          </a:xfrm>
        </p:spPr>
        <p:txBody>
          <a:bodyPr/>
          <a:lstStyle/>
          <a:p>
            <a:pPr>
              <a:defRPr/>
            </a:pP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 answered by scripture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524000" y="6629400"/>
            <a:ext cx="8839200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483217" y="2096430"/>
            <a:ext cx="10965368" cy="914400"/>
          </a:xfrm>
          <a:prstGeom prst="rect">
            <a:avLst/>
          </a:prstGeom>
          <a:solidFill>
            <a:srgbClr val="66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483215" y="2126167"/>
            <a:ext cx="1096536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“Then the dust will return to the earth as it was,</a:t>
            </a:r>
            <a:b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the spirit will return to God who gave it.”</a:t>
            </a: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Ecclessiastes</a:t>
            </a: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12:7)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483215" y="3010830"/>
            <a:ext cx="10965367" cy="324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Tx/>
              <a:buChar char="•"/>
            </a:pP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 revealed the habitation of the immortal spirits of the dead</a:t>
            </a:r>
          </a:p>
          <a:p>
            <a:pPr lvl="1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Tx/>
              <a:buChar char="–"/>
            </a:pP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Luke 16:19-31</a:t>
            </a:r>
          </a:p>
          <a:p>
            <a:pPr lvl="1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Tx/>
              <a:buChar char="–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 places – Torment and Paradise</a:t>
            </a:r>
          </a:p>
          <a:p>
            <a:pPr lvl="1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Tx/>
              <a:buChar char="–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Righteous cannot 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“fall from grace”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after death, nor can the wicked be saved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974083-A517-E260-C2D5-EA2073A4C9D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C81DA9-C43F-B56F-6E3B-91DA64284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9DC5FD9-13AA-C461-4CD1-3073A59F3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7D8AB0-D509-D51C-19D8-0EF3005CA93D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6787D870-7931-A8A6-3893-C0CE7D64A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44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1000" autoRev="1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0" autoRev="1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autoRev="1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59" grpId="1"/>
      <p:bldP spid="19460" grpId="0" build="p"/>
      <p:bldP spid="19465" grpId="0" animBg="1"/>
      <p:bldP spid="194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228605" y="473930"/>
            <a:ext cx="11480176" cy="58209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1026" name="Object 1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35357540"/>
              </p:ext>
            </p:extLst>
          </p:nvPr>
        </p:nvGraphicFramePr>
        <p:xfrm>
          <a:off x="2078038" y="469900"/>
          <a:ext cx="8035925" cy="582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9144000" imgH="6581880" progId="Presentations.Drawing.11">
                  <p:embed/>
                </p:oleObj>
              </mc:Choice>
              <mc:Fallback>
                <p:oleObj name="Drawing" r:id="rId2" imgW="9144000" imgH="6581880" progId="Presentations.Drawing.11">
                  <p:embed/>
                  <p:pic>
                    <p:nvPicPr>
                      <p:cNvPr id="102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469900"/>
                        <a:ext cx="8035925" cy="582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D10BF3F-9197-B83A-90D0-C3E6392953A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3EC9CF-402D-1C3D-C9F7-2176EC690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EB3210A-FBAE-3DE2-782C-9B3F40382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1BB729-C7C6-3BC3-E8FD-5CE6E3AEE924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0BAC82-A807-1B1A-137D-9DF99F42A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0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28603" y="1308410"/>
            <a:ext cx="11495045" cy="49847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1" y="206298"/>
            <a:ext cx="8755063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What Happens to Man at Death?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49" y="1351158"/>
            <a:ext cx="9666251" cy="685800"/>
          </a:xfrm>
          <a:effectLst/>
        </p:spPr>
        <p:txBody>
          <a:bodyPr/>
          <a:lstStyle/>
          <a:p>
            <a:pPr>
              <a:defRPr/>
            </a:pP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 answered by scripture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56837" y="5813339"/>
            <a:ext cx="11247865" cy="371872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57203" y="1990494"/>
            <a:ext cx="11043421" cy="914400"/>
          </a:xfrm>
          <a:prstGeom prst="rect">
            <a:avLst/>
          </a:prstGeom>
          <a:solidFill>
            <a:srgbClr val="66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520389" y="2035099"/>
            <a:ext cx="1091332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“Then the dust will return to the earth as it was,</a:t>
            </a:r>
            <a:b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the spirit will return to God who gave it.”</a:t>
            </a: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Ecclessiastes</a:t>
            </a: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12:7)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457203" y="2897460"/>
            <a:ext cx="11043421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</a:pP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 revealed the habitation of the immortal spirits</a:t>
            </a:r>
            <a:b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 dead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</a:pP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Luke 16:19-31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</a:pP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Paul expressed his desire to go home to be with God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</a:pP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Philippians 1:21-24; 2 Corinthians 4:16-5:10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1676400" y="5757747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Leaving a world of suffering – going to Abraham’s bosom!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C8C921-12EF-1D87-84A5-8C813F7207C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88FC59-5DD4-E874-FDA5-65EAA50C3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BAD06-8E98-4821-444E-FA4D24C54BB7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AF1E7C-2E3D-D66E-47A1-1F7DD7521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F602997-75E6-6C2A-E5DB-8EB962357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54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1000" autoRev="1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utoRev="1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autoRev="1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28603" y="1371600"/>
            <a:ext cx="11509913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3" y="228600"/>
            <a:ext cx="11509913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What Shall be Raised from the Dead?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6837" y="1447800"/>
            <a:ext cx="11247865" cy="5105400"/>
          </a:xfrm>
        </p:spPr>
        <p:txBody>
          <a:bodyPr/>
          <a:lstStyle/>
          <a:p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the spirit</a:t>
            </a:r>
          </a:p>
          <a:p>
            <a:pPr lvl="1"/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Spirit does not die</a:t>
            </a:r>
          </a:p>
          <a:p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question was asked</a:t>
            </a:r>
            <a:b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 ago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Corinthians 15:35-37</a:t>
            </a:r>
          </a:p>
          <a:p>
            <a:pPr lvl="1"/>
            <a:endParaRPr lang="en-US" b="1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136995" y="1446104"/>
            <a:ext cx="6510448" cy="4768840"/>
          </a:xfrm>
          <a:prstGeom prst="rect">
            <a:avLst/>
          </a:prstGeom>
          <a:solidFill>
            <a:srgbClr val="66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9002130" y="4586903"/>
            <a:ext cx="253566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plant which grows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 not resemble the seed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255941" y="1828217"/>
            <a:ext cx="362724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 a seed can</a:t>
            </a:r>
            <a:b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produce a living plant,</a:t>
            </a:r>
            <a:b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must die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1D8BBCB-FEE3-F77F-4168-0B42E61548E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683398-1E64-6EC8-AFE0-857BAA35B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153048-F47E-9028-8144-03E4F92EF00B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C6F51D-036B-6051-97CC-8D9DE2DC3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BF698EC-46BE-A92C-797B-4F38FC15D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A6E14F6-F806-325D-0964-EA08ED4A28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999" y="1546690"/>
            <a:ext cx="2520795" cy="29851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F099F6E-8A7A-1513-6E41-70E984ACB0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941" y="3402883"/>
            <a:ext cx="3627243" cy="272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34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1000" autoRev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0" autoRev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autoRev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7" grpId="1"/>
      <p:bldP spid="1127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28603" y="1371600"/>
            <a:ext cx="11495045" cy="4921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1" y="228600"/>
            <a:ext cx="11963390" cy="1143000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What Kind of Body Will Man Have at the Resurrection?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89931" y="1447800"/>
            <a:ext cx="11433717" cy="5105400"/>
          </a:xfrm>
        </p:spPr>
        <p:txBody>
          <a:bodyPr/>
          <a:lstStyle/>
          <a:p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Paul provides the answer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Corinthians 15:38-42</a:t>
            </a:r>
          </a:p>
          <a:p>
            <a:pPr lvl="1"/>
            <a:r>
              <a:rPr lang="en-US" sz="3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body fit for eternal habitation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(Philippians 3:20-21)</a:t>
            </a:r>
          </a:p>
          <a:p>
            <a:pPr lvl="1"/>
            <a:r>
              <a:rPr lang="en-US" sz="3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Nature of the resurrected body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 Corinthians 15:42-44)</a:t>
            </a:r>
          </a:p>
          <a:p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 physical body can’t inherit heaven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Corinthians 15:50</a:t>
            </a:r>
          </a:p>
          <a:p>
            <a:pPr lvl="1"/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alive when Jesus returns, we experience a change in our body</a:t>
            </a:r>
          </a:p>
          <a:p>
            <a:pPr lvl="2"/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Corinthians 15:51-53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91F6A6-E686-BEF2-661A-A2330FF71BB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F6BEE1-148B-2AA0-19FD-D2B0AACB0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3A6298-0088-57CC-3138-753930A4078C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E7B22A-5A72-6620-4F32-7FFDF50A1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2BA2C9A-09D2-7B8D-A30C-5341441E1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98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1000" autoRev="1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0" autoRev="1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autoRev="1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28603" y="1371600"/>
            <a:ext cx="11524782" cy="4921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3" y="228600"/>
            <a:ext cx="11524782" cy="11430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Who Shall be Raised?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8612" y="1447800"/>
            <a:ext cx="11166090" cy="3027556"/>
          </a:xfrm>
        </p:spPr>
        <p:txBody>
          <a:bodyPr/>
          <a:lstStyle/>
          <a:p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just the righteous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John 5:29; Acts 24:15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CB4CC7-6C1A-7DAA-9B02-05563CCC1CC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4109D2-F975-0001-5D43-22D7C7CB6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54FBF1-DEB2-05E4-BD55-852AB717939C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80FABB-4713-8DE3-116F-362B87957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621FCB2-86DE-F82E-892B-519C5706E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30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1000" autoRev="1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0" autoRev="1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autoRev="1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228603" y="1371600"/>
            <a:ext cx="11517347" cy="4921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8686800" cy="11430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Shall be Raised?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6" y="1395762"/>
            <a:ext cx="11223696" cy="1143000"/>
          </a:xfrm>
        </p:spPr>
        <p:txBody>
          <a:bodyPr/>
          <a:lstStyle/>
          <a:p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just the righteous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John 5:29; Acts 24:15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17450" y="2590800"/>
            <a:ext cx="11528500" cy="11430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1524000" y="2590800"/>
            <a:ext cx="8915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The Guarantee of the Resurrection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381006" y="3810000"/>
            <a:ext cx="11223696" cy="2404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</a:pPr>
            <a:r>
              <a:rPr lang="en-US" sz="34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 guarantees man will be raised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</a:pP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Acts 17:30-31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Resurrection of Christ is our proof that we too shall be raised</a:t>
            </a:r>
          </a:p>
          <a:p>
            <a:pPr lvl="2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</a:pPr>
            <a:r>
              <a:rPr lang="en-US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Corinthians 15:21-22, 26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A4D448-6D2A-6D56-E954-4F265B93AF5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8691" y="3314700"/>
            <a:ext cx="6858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DACE8E-C732-2D82-1178-8439A2F12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1371600"/>
            <a:ext cx="228600" cy="5486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865864-62BE-603C-2B6E-1365B61E3843}"/>
              </a:ext>
            </a:extLst>
          </p:cNvPr>
          <p:cNvSpPr txBox="1"/>
          <p:nvPr/>
        </p:nvSpPr>
        <p:spPr>
          <a:xfrm>
            <a:off x="0" y="6521142"/>
            <a:ext cx="1219199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02A3FB-8531-0864-C750-323993135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12058184" cy="247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DD18DDE-D1EA-4255-B938-1307153A3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5" y="6294863"/>
            <a:ext cx="1160655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777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1000" autoRev="1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0" autoRev="1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autoRev="1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/>
      <p:bldP spid="18442" grpId="1"/>
    </p:bldLst>
  </p:timing>
</p:sld>
</file>

<file path=ppt/theme/theme1.xml><?xml version="1.0" encoding="utf-8"?>
<a:theme xmlns:a="http://schemas.openxmlformats.org/drawingml/2006/main" name="BLUEORG">
  <a:themeElements>
    <a:clrScheme name="">
      <a:dk1>
        <a:srgbClr val="000000"/>
      </a:dk1>
      <a:lt1>
        <a:srgbClr val="FFFFFF"/>
      </a:lt1>
      <a:dk2>
        <a:srgbClr val="0000CC"/>
      </a:dk2>
      <a:lt2>
        <a:srgbClr val="FFFF00"/>
      </a:lt2>
      <a:accent1>
        <a:srgbClr val="FF9900"/>
      </a:accent1>
      <a:accent2>
        <a:srgbClr val="00FFFF"/>
      </a:accent2>
      <a:accent3>
        <a:srgbClr val="AAAA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33"/>
      </a:hlink>
      <a:folHlink>
        <a:srgbClr val="969696"/>
      </a:folHlink>
    </a:clrScheme>
    <a:fontScheme name="BLUEORG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UEOR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OR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OR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OR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OR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OR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OR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OR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OR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OR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OR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OR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653</Words>
  <Application>Microsoft Office PowerPoint</Application>
  <PresentationFormat>Widescreen</PresentationFormat>
  <Paragraphs>75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BLUEORG</vt:lpstr>
      <vt:lpstr>Drawing</vt:lpstr>
      <vt:lpstr>PowerPoint Presentation</vt:lpstr>
      <vt:lpstr>Some Don’t Prepare Properly!</vt:lpstr>
      <vt:lpstr>What Happens to Man at Death?</vt:lpstr>
      <vt:lpstr>PowerPoint Presentation</vt:lpstr>
      <vt:lpstr>What Happens to Man at Death?</vt:lpstr>
      <vt:lpstr>What Shall be Raised from the Dead?</vt:lpstr>
      <vt:lpstr>What Kind of Body Will Man Have at the Resurrection?</vt:lpstr>
      <vt:lpstr>Who Shall be Raised?</vt:lpstr>
      <vt:lpstr>Who Shall be Raised?</vt:lpstr>
      <vt:lpstr>Consequences of the Resurrection</vt:lpstr>
      <vt:lpstr>Consequences of the Resurrection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Thetford</dc:creator>
  <cp:lastModifiedBy>Richard Thetford</cp:lastModifiedBy>
  <cp:revision>6</cp:revision>
  <dcterms:created xsi:type="dcterms:W3CDTF">2025-04-17T17:23:43Z</dcterms:created>
  <dcterms:modified xsi:type="dcterms:W3CDTF">2026-02-08T20:18:55Z</dcterms:modified>
</cp:coreProperties>
</file>