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B26D3-72EB-E7E0-CED0-0C9717E46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0FE23-CE41-CAB4-3716-782954C57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7B617-D06B-0B39-B3B4-30E38C81A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705D7-27E2-6384-3EDC-620DA362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5F832-F9D1-400A-BCCA-78DC3E8C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40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2AAC4-AE51-3189-7661-5FB041CE1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9B25B-98AC-DDB8-51B8-582BC0A5B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8F0E4-B77C-2072-2453-01CD7B740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E1E2-F99E-FE40-6886-F9BE1943D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8E2D9-9611-AEC5-F65A-2AD25E0CC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2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F6BD1-A9DA-FE1C-E55C-50DA14C64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30F49-BD7F-8127-1E02-8AA39C0AF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0C26A-26EB-3BB4-B765-0C86CED67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AE5A3-A3D4-529E-1118-64C721DE2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AC833-09AE-C00D-FA94-7C20CB0E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38E7E-1E15-AFDE-7361-0C4C53397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1DD3A-5F19-2AB8-FC11-2199E326B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F3A7B-C979-C64A-FAB6-D32C899DEC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A3ACD5-35B2-DC07-851E-1995B06D4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571D3-6794-ADCC-713E-8B40A762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A39E4-B199-D8BB-3886-D50607F5A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5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CF92-07F2-7CBC-B62F-CAE40FE79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D7AE8-640E-CFBB-5FAA-EE1371402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6DAA4-F00C-58E3-665F-C05DBD06C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9376A5-EA78-B4D0-C010-5BFA8E9D78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53801-AD7D-BB8A-D7A4-8B72420122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629047-253A-7000-979A-652CA6747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AAF31-1ED3-364B-7829-86E436B8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1D5B53-5555-BAF9-2CF4-FB81D173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5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C7907-C091-5409-4269-56117CBD8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ABD4FC-8204-E13B-8CC0-7A4E3C94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9A250E-8DF8-F7F6-AC7D-B879E6D2E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A2B814-DDB6-B23C-57B9-C0B56A82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3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0B249-EF6B-F9D8-B3BA-CBEF13C1F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D486F7-6F63-E08E-B57B-0D72347EA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FCCDC-DF37-504E-374E-1540B2F0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5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3E93-ADF2-23E8-4226-CE4B67CAE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9B595-E591-7E3D-9B20-507157E4E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C7C23-BC03-81F6-BD6B-9EB86DE45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D0696-F952-D671-8541-45F106C9B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8C832-1B34-2BEF-645D-646855F0E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FD8646-31B9-7F56-BEA5-78B5A0D4F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8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1D8F-9BED-BF7C-734C-E1E886D89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8FDAD-43DE-DD01-6AE2-CCF283499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97125-CAD9-E598-3763-BE59F040A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9C9C1-E8ED-AED7-7EC8-47342ED56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186F92-9B09-21BA-C617-32524D38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724D7-EA33-FA37-C343-5DA70FAE2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7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FBD52-B005-FAF6-6A8B-56E5EADD3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F58941-F52F-F811-8176-D0BEFB3E8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334C2-3FD4-92BE-2059-54F5DF677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BD539-792C-D99C-AE2E-5BF84607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73E81-5019-B96F-B98C-CB8DF941E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A4F3A5-C7C4-AB12-E969-225458230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66B6CC-49EC-7FB0-D44C-E1CCB7B66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894F-AD4E-93A7-AFC6-905BE0FC9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52BF7-A68D-84EA-B0FC-B00AE3E93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AB02F-330B-68B6-35D2-90B6B47C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3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05696-D19C-E063-9E83-26B3FAFE3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B4721-E8C2-BEFC-A7CB-D8F3F1AA3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C2096-52C8-0D78-69D9-860C584E0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B429B-F9AF-44DC-9B80-2D7050AEE8C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7F420-27D7-99BD-3F03-B9078BADC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5A927-829E-24CE-883A-07FAD29DD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B9AE4-82F1-410E-A92B-58B56928A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7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AC6413-1CD5-F8EE-EB46-18EF6A10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E2701-5F1E-AD98-48C5-C7A22A6A7C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95481"/>
            <a:ext cx="9144000" cy="968189"/>
          </a:xfrm>
          <a:solidFill>
            <a:srgbClr val="99663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According to His Terms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CDD4EF-1947-D0E7-491E-FDB64A3D9D29}"/>
              </a:ext>
            </a:extLst>
          </p:cNvPr>
          <p:cNvSpPr txBox="1"/>
          <p:nvPr/>
        </p:nvSpPr>
        <p:spPr>
          <a:xfrm>
            <a:off x="0" y="6546796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255561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3521-DBC0-5E1B-B4F0-388B8C992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5"/>
            <a:ext cx="11456894" cy="1325563"/>
          </a:xfrm>
          <a:solidFill>
            <a:srgbClr val="996633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God Has Always Set the Terms of Relationship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FF021-6F39-865F-F9D8-D88017319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825625"/>
            <a:ext cx="11456893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b="1" dirty="0"/>
              <a:t>Adam and Eve</a:t>
            </a:r>
          </a:p>
          <a:p>
            <a:pPr lvl="1">
              <a:lnSpc>
                <a:spcPct val="100000"/>
              </a:lnSpc>
            </a:pPr>
            <a:r>
              <a:rPr lang="en-US" sz="3400" dirty="0">
                <a:solidFill>
                  <a:srgbClr val="C00000"/>
                </a:solidFill>
              </a:rPr>
              <a:t>Genesis 2:15-17</a:t>
            </a:r>
          </a:p>
          <a:p>
            <a:pPr>
              <a:lnSpc>
                <a:spcPct val="100000"/>
              </a:lnSpc>
            </a:pPr>
            <a:r>
              <a:rPr lang="en-US" sz="3600" b="1" dirty="0"/>
              <a:t>Cain and Abel</a:t>
            </a:r>
          </a:p>
          <a:p>
            <a:pPr lvl="1">
              <a:lnSpc>
                <a:spcPct val="100000"/>
              </a:lnSpc>
            </a:pPr>
            <a:r>
              <a:rPr lang="en-US" sz="3400" dirty="0">
                <a:solidFill>
                  <a:srgbClr val="C00000"/>
                </a:solidFill>
              </a:rPr>
              <a:t>Genesis 4:3-7</a:t>
            </a:r>
          </a:p>
          <a:p>
            <a:pPr>
              <a:lnSpc>
                <a:spcPct val="100000"/>
              </a:lnSpc>
            </a:pPr>
            <a:r>
              <a:rPr lang="en-US" sz="3600" b="1" dirty="0"/>
              <a:t>Israel and Sinai</a:t>
            </a:r>
          </a:p>
          <a:p>
            <a:pPr lvl="1">
              <a:lnSpc>
                <a:spcPct val="100000"/>
              </a:lnSpc>
            </a:pPr>
            <a:r>
              <a:rPr lang="en-US" sz="3400" dirty="0">
                <a:solidFill>
                  <a:srgbClr val="C00000"/>
                </a:solidFill>
              </a:rPr>
              <a:t>Exodus 19-20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C252A-D24F-C544-DFA6-AA8C5E9E9880}"/>
              </a:ext>
            </a:extLst>
          </p:cNvPr>
          <p:cNvSpPr/>
          <p:nvPr/>
        </p:nvSpPr>
        <p:spPr>
          <a:xfrm>
            <a:off x="0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BF381-602E-73F0-7B3D-9CB57C2A54DC}"/>
              </a:ext>
            </a:extLst>
          </p:cNvPr>
          <p:cNvSpPr txBox="1"/>
          <p:nvPr/>
        </p:nvSpPr>
        <p:spPr>
          <a:xfrm>
            <a:off x="0" y="6546796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35C6FA-7603-98B8-18EA-1B1EB5B156AD}"/>
              </a:ext>
            </a:extLst>
          </p:cNvPr>
          <p:cNvSpPr/>
          <p:nvPr/>
        </p:nvSpPr>
        <p:spPr>
          <a:xfrm>
            <a:off x="12030635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EE5187-3B36-C271-CC69-52371FE8C626}"/>
              </a:ext>
            </a:extLst>
          </p:cNvPr>
          <p:cNvSpPr/>
          <p:nvPr/>
        </p:nvSpPr>
        <p:spPr>
          <a:xfrm>
            <a:off x="-1" y="0"/>
            <a:ext cx="12102353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4B13E2-D0E3-B2B5-A00C-8D09393D954D}"/>
              </a:ext>
            </a:extLst>
          </p:cNvPr>
          <p:cNvSpPr/>
          <p:nvPr/>
        </p:nvSpPr>
        <p:spPr>
          <a:xfrm>
            <a:off x="33297" y="6379902"/>
            <a:ext cx="11997337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161954-F07D-0E8A-E003-FF90EA6CB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25" y="1901311"/>
            <a:ext cx="6439218" cy="428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9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6C038-4F0E-2CCF-FE81-163C79E51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B2003-E048-55F9-CF81-AEA68667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5"/>
            <a:ext cx="11456894" cy="1325563"/>
          </a:xfrm>
          <a:solidFill>
            <a:srgbClr val="996633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God Terms for Pleasing Him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AF23E-684D-18AB-AC11-0CAA6DC42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825624"/>
            <a:ext cx="11456893" cy="455427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3600" b="1" dirty="0"/>
              <a:t>Faith on His terms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Hebrews 11:6</a:t>
            </a:r>
          </a:p>
          <a:p>
            <a:pPr>
              <a:lnSpc>
                <a:spcPct val="110000"/>
              </a:lnSpc>
            </a:pPr>
            <a:r>
              <a:rPr lang="en-US" sz="3600" b="1" dirty="0"/>
              <a:t>Worship on His terms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John 4:23-24</a:t>
            </a:r>
          </a:p>
          <a:p>
            <a:pPr>
              <a:lnSpc>
                <a:spcPct val="110000"/>
              </a:lnSpc>
            </a:pPr>
            <a:r>
              <a:rPr lang="en-US" sz="3600" b="1" dirty="0"/>
              <a:t>Salvation on His terms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Acts 2:37-38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97DD6E-DF29-C23A-9686-962955886CC0}"/>
              </a:ext>
            </a:extLst>
          </p:cNvPr>
          <p:cNvSpPr/>
          <p:nvPr/>
        </p:nvSpPr>
        <p:spPr>
          <a:xfrm>
            <a:off x="0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8CBAD1-F399-4507-5F80-4C10CE8425D3}"/>
              </a:ext>
            </a:extLst>
          </p:cNvPr>
          <p:cNvSpPr txBox="1"/>
          <p:nvPr/>
        </p:nvSpPr>
        <p:spPr>
          <a:xfrm>
            <a:off x="0" y="6546796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B4A555-090D-6F14-447D-35BBF2B54592}"/>
              </a:ext>
            </a:extLst>
          </p:cNvPr>
          <p:cNvSpPr/>
          <p:nvPr/>
        </p:nvSpPr>
        <p:spPr>
          <a:xfrm>
            <a:off x="12030635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4DD4B9-BB2F-EA3E-AB73-114982805375}"/>
              </a:ext>
            </a:extLst>
          </p:cNvPr>
          <p:cNvSpPr/>
          <p:nvPr/>
        </p:nvSpPr>
        <p:spPr>
          <a:xfrm>
            <a:off x="-1" y="0"/>
            <a:ext cx="12102353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A5EBC-3409-50FC-CF53-247CF2032FB7}"/>
              </a:ext>
            </a:extLst>
          </p:cNvPr>
          <p:cNvSpPr/>
          <p:nvPr/>
        </p:nvSpPr>
        <p:spPr>
          <a:xfrm>
            <a:off x="33297" y="6379902"/>
            <a:ext cx="11997337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C7B22C-3C13-7F37-121F-3AEF3DCF4E1A}"/>
              </a:ext>
            </a:extLst>
          </p:cNvPr>
          <p:cNvSpPr/>
          <p:nvPr/>
        </p:nvSpPr>
        <p:spPr>
          <a:xfrm>
            <a:off x="5263563" y="4180114"/>
            <a:ext cx="6554479" cy="1997849"/>
          </a:xfrm>
          <a:prstGeom prst="rect">
            <a:avLst/>
          </a:prstGeom>
          <a:solidFill>
            <a:srgbClr val="9966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Daily living on His terms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FFFF00"/>
                </a:solidFill>
              </a:rPr>
              <a:t>Romans 12:1-2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9E9140-1773-6A97-DC7C-0D857F8AF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62" y="1857582"/>
            <a:ext cx="6554479" cy="215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2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FD7B-9FCB-457A-026F-20132B7E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7DA2A-3F9B-BF07-7187-75D5F343E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5"/>
            <a:ext cx="11456894" cy="1325563"/>
          </a:xfrm>
          <a:solidFill>
            <a:srgbClr val="996633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Why We Struggle to Accept God’s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98833-DAA2-7A5B-2923-7C8456914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825624"/>
            <a:ext cx="11456893" cy="455427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3600" b="1" dirty="0"/>
              <a:t>Human pride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Jeremiah 10:23</a:t>
            </a:r>
          </a:p>
          <a:p>
            <a:pPr>
              <a:lnSpc>
                <a:spcPct val="110000"/>
              </a:lnSpc>
            </a:pPr>
            <a:r>
              <a:rPr lang="en-US" sz="3600" b="1" dirty="0"/>
              <a:t>Desire for convenience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Luke 9:23</a:t>
            </a:r>
          </a:p>
          <a:p>
            <a:pPr>
              <a:lnSpc>
                <a:spcPct val="110000"/>
              </a:lnSpc>
            </a:pPr>
            <a:r>
              <a:rPr lang="en-US" sz="3600" b="1" dirty="0"/>
              <a:t>Cultural Pleasures</a:t>
            </a:r>
            <a:endParaRPr lang="en-US" sz="3400" dirty="0">
              <a:solidFill>
                <a:srgbClr val="C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CAF5A5-3A6F-AADF-D28E-48C44D9DCF41}"/>
              </a:ext>
            </a:extLst>
          </p:cNvPr>
          <p:cNvSpPr/>
          <p:nvPr/>
        </p:nvSpPr>
        <p:spPr>
          <a:xfrm>
            <a:off x="0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2C343-727C-CA03-7DD5-71450951D0AE}"/>
              </a:ext>
            </a:extLst>
          </p:cNvPr>
          <p:cNvSpPr txBox="1"/>
          <p:nvPr/>
        </p:nvSpPr>
        <p:spPr>
          <a:xfrm>
            <a:off x="0" y="6546796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FD4C12-B550-AB60-0190-0C8F435F4BD4}"/>
              </a:ext>
            </a:extLst>
          </p:cNvPr>
          <p:cNvSpPr/>
          <p:nvPr/>
        </p:nvSpPr>
        <p:spPr>
          <a:xfrm>
            <a:off x="12030635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972978-BAEA-56DD-8560-F24049C7E4E7}"/>
              </a:ext>
            </a:extLst>
          </p:cNvPr>
          <p:cNvSpPr/>
          <p:nvPr/>
        </p:nvSpPr>
        <p:spPr>
          <a:xfrm>
            <a:off x="-1" y="0"/>
            <a:ext cx="12102353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57644-3889-6618-BF32-C3DA3F994A88}"/>
              </a:ext>
            </a:extLst>
          </p:cNvPr>
          <p:cNvSpPr/>
          <p:nvPr/>
        </p:nvSpPr>
        <p:spPr>
          <a:xfrm>
            <a:off x="33297" y="6379902"/>
            <a:ext cx="11997337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75DAE8-1A73-ADBA-0D33-B2B0AE300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137" y="1911737"/>
            <a:ext cx="6300906" cy="426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7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5974F-64EC-DB00-7303-99E12B2B0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E71A0-F34D-CE29-9737-541FE525A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50" y="365125"/>
            <a:ext cx="11456894" cy="1325563"/>
          </a:xfrm>
          <a:solidFill>
            <a:srgbClr val="996633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How to Align Our Lives with God’s Terms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A7D32-7979-19E4-BD50-D8DD64768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49" y="1825624"/>
            <a:ext cx="11456893" cy="455427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3600" b="1" dirty="0"/>
              <a:t>Know God’s word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Psalm 119:105</a:t>
            </a:r>
          </a:p>
          <a:p>
            <a:pPr>
              <a:lnSpc>
                <a:spcPct val="110000"/>
              </a:lnSpc>
            </a:pPr>
            <a:r>
              <a:rPr lang="en-US" sz="3600" b="1" dirty="0"/>
              <a:t>Develop a submissive heart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James 1:21-25</a:t>
            </a:r>
          </a:p>
          <a:p>
            <a:pPr>
              <a:lnSpc>
                <a:spcPct val="110000"/>
              </a:lnSpc>
            </a:pPr>
            <a:r>
              <a:rPr lang="en-US" sz="3600" b="1" dirty="0"/>
              <a:t>Seek God’s purpose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C00000"/>
                </a:solidFill>
              </a:rPr>
              <a:t>Matthew 6:33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0A0441-2A24-52B5-D736-64EEA6518338}"/>
              </a:ext>
            </a:extLst>
          </p:cNvPr>
          <p:cNvSpPr/>
          <p:nvPr/>
        </p:nvSpPr>
        <p:spPr>
          <a:xfrm>
            <a:off x="0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21A498-DCFE-C7DC-5401-6EB7EE0E3E27}"/>
              </a:ext>
            </a:extLst>
          </p:cNvPr>
          <p:cNvSpPr txBox="1"/>
          <p:nvPr/>
        </p:nvSpPr>
        <p:spPr>
          <a:xfrm>
            <a:off x="0" y="6546796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F6B6F5-5418-6589-A228-97790345BAE0}"/>
              </a:ext>
            </a:extLst>
          </p:cNvPr>
          <p:cNvSpPr/>
          <p:nvPr/>
        </p:nvSpPr>
        <p:spPr>
          <a:xfrm>
            <a:off x="12030635" y="0"/>
            <a:ext cx="161365" cy="6546796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0F459-3E8D-83E1-655E-2F545B28E8C1}"/>
              </a:ext>
            </a:extLst>
          </p:cNvPr>
          <p:cNvSpPr/>
          <p:nvPr/>
        </p:nvSpPr>
        <p:spPr>
          <a:xfrm>
            <a:off x="-1" y="0"/>
            <a:ext cx="12102353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41A18C-8499-12A4-C28B-816DC3B38110}"/>
              </a:ext>
            </a:extLst>
          </p:cNvPr>
          <p:cNvSpPr/>
          <p:nvPr/>
        </p:nvSpPr>
        <p:spPr>
          <a:xfrm>
            <a:off x="33297" y="6379902"/>
            <a:ext cx="11997337" cy="169049"/>
          </a:xfrm>
          <a:prstGeom prst="rect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00F867-FE5F-8370-056F-833D83AD55AE}"/>
              </a:ext>
            </a:extLst>
          </p:cNvPr>
          <p:cNvSpPr/>
          <p:nvPr/>
        </p:nvSpPr>
        <p:spPr>
          <a:xfrm>
            <a:off x="5263563" y="4180114"/>
            <a:ext cx="6554479" cy="1997849"/>
          </a:xfrm>
          <a:prstGeom prst="rect">
            <a:avLst/>
          </a:prstGeom>
          <a:solidFill>
            <a:srgbClr val="9966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600" b="1" dirty="0"/>
              <a:t>Walk by the Spirit</a:t>
            </a:r>
          </a:p>
          <a:p>
            <a:pPr lvl="1">
              <a:lnSpc>
                <a:spcPct val="110000"/>
              </a:lnSpc>
            </a:pPr>
            <a:r>
              <a:rPr lang="en-US" sz="3400" dirty="0">
                <a:solidFill>
                  <a:srgbClr val="FFFF00"/>
                </a:solidFill>
              </a:rPr>
              <a:t>Galatians 5:16-25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C7485B3-9D4C-F080-4FAD-69E074758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923" y="1871395"/>
            <a:ext cx="3888119" cy="214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B4D2A-84B3-77B9-F5AE-61AD0FBF3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84BFC9-8885-91A9-69EE-E684CEB20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221F8A-7647-5DA7-60FE-36BF5E632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195481"/>
            <a:ext cx="9144000" cy="968189"/>
          </a:xfrm>
          <a:solidFill>
            <a:srgbClr val="996633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+mn-lt"/>
              </a:rPr>
              <a:t>According to His Terms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5D9113-0554-C3A0-06C6-DF789B3775A0}"/>
              </a:ext>
            </a:extLst>
          </p:cNvPr>
          <p:cNvSpPr txBox="1"/>
          <p:nvPr/>
        </p:nvSpPr>
        <p:spPr>
          <a:xfrm>
            <a:off x="0" y="6546796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CF9BE3-E8BA-31E6-8018-0342B2DD0A9C}"/>
              </a:ext>
            </a:extLst>
          </p:cNvPr>
          <p:cNvSpPr txBox="1"/>
          <p:nvPr/>
        </p:nvSpPr>
        <p:spPr>
          <a:xfrm>
            <a:off x="0" y="43799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True joy and salvation come from submitting to God’s terms!</a:t>
            </a:r>
          </a:p>
        </p:txBody>
      </p:sp>
    </p:spTree>
    <p:extLst>
      <p:ext uri="{BB962C8B-B14F-4D97-AF65-F5344CB8AC3E}">
        <p14:creationId xmlns:p14="http://schemas.microsoft.com/office/powerpoint/2010/main" val="368509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223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According to His Terms</vt:lpstr>
      <vt:lpstr>God Has Always Set the Terms of Relationship</vt:lpstr>
      <vt:lpstr>God Terms for Pleasing Him Today</vt:lpstr>
      <vt:lpstr>Why We Struggle to Accept God’s Terms</vt:lpstr>
      <vt:lpstr>How to Align Our Lives with God’s Terms</vt:lpstr>
      <vt:lpstr>According to His Terms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Thetford</dc:creator>
  <cp:lastModifiedBy>Richard Thetford</cp:lastModifiedBy>
  <cp:revision>8</cp:revision>
  <dcterms:created xsi:type="dcterms:W3CDTF">2025-12-11T01:34:28Z</dcterms:created>
  <dcterms:modified xsi:type="dcterms:W3CDTF">2026-10-11T19:59:08Z</dcterms:modified>
</cp:coreProperties>
</file>