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83" d="100"/>
          <a:sy n="83" d="100"/>
        </p:scale>
        <p:origin x="104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A3FEF-9C75-7E11-DF49-0F7B457E99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2CD287-81B6-A99A-28DB-9768507FF2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92558B-126F-D9E0-CBD8-5D5797F7A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CC09-563C-4C3A-97B9-DB05E106DDFA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A7DEB7-9D0C-7BB2-5413-CEAD086A2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C9F0AE-2082-8037-6297-E340458BE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2529-F282-4D6E-ABC4-E1F8FF2B3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411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C642D-98D6-422E-0CCE-561B9E366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821FED-0C39-C98B-F331-5B1916B121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D3C0B6-5DB3-064C-A679-33E5DE74B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CC09-563C-4C3A-97B9-DB05E106DDFA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13D54D-7A6B-A13B-1B1E-7C7A27678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7B9357-B04E-B76D-AF6C-2A4CCC8C0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2529-F282-4D6E-ABC4-E1F8FF2B3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7788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AE693E-D91F-DAB0-0AFB-E6517B6DD8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52EEDA-9A1E-CD2D-2D54-C4CC6B85E8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FF819-2F32-C52E-28A6-0AF0EE9AD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CC09-563C-4C3A-97B9-DB05E106DDFA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502CC-03EF-7BBE-5318-9C9AB36EC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10620-2BFD-EBD4-00F2-F554B090F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2529-F282-4D6E-ABC4-E1F8FF2B3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739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A7D0D-166F-7377-D6AF-A7971BDA3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B750F-2686-433C-D48D-7057507F4A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AB7268-F153-B796-7545-FA0A5D666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CC09-563C-4C3A-97B9-DB05E106DDFA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2E49ED-0F23-C8D6-F0EB-694EB5D84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6671C2-032C-CE08-8476-D389BA206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2529-F282-4D6E-ABC4-E1F8FF2B3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7917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20889-7B87-052D-AC6E-D01EEE3E0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4ABFB9-37F4-BB62-59F7-9C6D044358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6F7E08-4B0A-EFF2-56D5-5A0B4C6C2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CC09-563C-4C3A-97B9-DB05E106DDFA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FF8410-AB82-C4C0-4DB8-FC7F48C66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3D109E-3954-F269-CF7A-8C41FC173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2529-F282-4D6E-ABC4-E1F8FF2B3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5961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142BD-28E7-8727-F6A3-874BD0739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EA4AE-5FE3-DDFD-CC6B-E9DDFDD755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9669B5-B5E4-B9B2-11DE-1457CEB6F7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93EAD1-3E40-BA3D-4925-DBB6B185D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CC09-563C-4C3A-97B9-DB05E106DDFA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B137-86A4-EA16-422E-D014A761F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869E67-2E98-B5DE-FAFC-CC78933BB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2529-F282-4D6E-ABC4-E1F8FF2B3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2941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C2C2A-ABA9-3202-C555-4E78608F4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FCA222-1F01-5A78-8E68-69660BFC6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35D466-3877-0657-93E5-8F87B643AB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3499E6-57EF-C527-B9D7-EBBEB92119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D6CFF6-A692-AE41-632A-28CBBAD939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3D7AB1-DCAE-3025-1348-7756CB9DA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CC09-563C-4C3A-97B9-DB05E106DDFA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45375D-6885-E0F0-86CB-716CA2146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1B6E19-B878-E722-EDC3-27B0480EC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2529-F282-4D6E-ABC4-E1F8FF2B3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6195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78685-88F0-0884-C51A-2891C0D4E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C34C05-6285-C65A-E58A-BAB1684DB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CC09-563C-4C3A-97B9-DB05E106DDFA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0D9AB2-B520-6FFA-A00D-4742790C6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DAE718-67A4-68EF-8C5D-9E081A931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2529-F282-4D6E-ABC4-E1F8FF2B3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6080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A3D9FF-E8FF-610D-B7F4-3669105C5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CC09-563C-4C3A-97B9-DB05E106DDFA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BDC191-D278-4471-058A-6CD2E9397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5FB8D5-1B88-1197-671A-2278201CA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2529-F282-4D6E-ABC4-E1F8FF2B3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8770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AF7FF-4E99-137E-74BC-9F9D1CBE0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0A5D7-58F8-EDC3-129F-65DD350CB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F032A2-507A-4598-BD68-4976AF2885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496A02-6A8C-2FE4-C7D9-2435B4718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CC09-563C-4C3A-97B9-DB05E106DDFA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DC6BF6-DC5A-E8EC-57D8-ABD1BC47E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08699E-5694-FE3D-E008-240BB4EBB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2529-F282-4D6E-ABC4-E1F8FF2B3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098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4BDA8-78EB-0C04-4B55-B949CABA2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165AAD-BF4C-B92D-B3C3-B65F76378D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1ACF4B-7EBA-E3A5-5BB5-BDC3E70441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5BB97A-C041-DCB4-48B5-D61FC0C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CC09-563C-4C3A-97B9-DB05E106DDFA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94C422-35BF-F709-0114-478B1D342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7541E3-28B5-F66C-A8DE-966039A5E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2529-F282-4D6E-ABC4-E1F8FF2B3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7569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2CBE09-7F65-9E65-426C-003042FCA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07138A-54E3-C1E6-E88F-CFA2B18F7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405996-A09C-FF99-8933-E705CB268D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8CC09-563C-4C3A-97B9-DB05E106DDFA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2079F5-3B8A-3E18-84DD-561D3C55A3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84AA5C-57CA-C68A-717E-E2F6A3478E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F2529-F282-4D6E-ABC4-E1F8FF2B3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61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eelOff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4062B20-1DE9-BB54-6F30-4230BF479D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51C3271-AC1D-6667-901C-13F9BEF564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6474" y="1475334"/>
            <a:ext cx="3867630" cy="3135085"/>
          </a:xfrm>
        </p:spPr>
        <p:txBody>
          <a:bodyPr>
            <a:noAutofit/>
          </a:bodyPr>
          <a:lstStyle/>
          <a:p>
            <a:r>
              <a:rPr lang="en-US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Growing</a:t>
            </a:r>
            <a:br>
              <a:rPr lang="en-US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</a:t>
            </a:r>
            <a:br>
              <a:rPr lang="en-US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Church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29E8CA-968D-E6B1-1357-7263B78E0707}"/>
              </a:ext>
            </a:extLst>
          </p:cNvPr>
          <p:cNvSpPr txBox="1"/>
          <p:nvPr/>
        </p:nvSpPr>
        <p:spPr>
          <a:xfrm>
            <a:off x="0" y="6569848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Richard Thetford										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2632441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15ADE1B-E6B6-0A42-2EF3-0B3746B8B8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A67DFB-4BD2-031A-BB19-6CB388D35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417" y="149974"/>
            <a:ext cx="11856464" cy="887372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Different Ideas About the Church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E0718-0B4D-4BA7-98B1-80E81F8DD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417" y="1214910"/>
            <a:ext cx="10515600" cy="5062945"/>
          </a:xfrm>
        </p:spPr>
        <p:txBody>
          <a:bodyPr/>
          <a:lstStyle/>
          <a:p>
            <a:r>
              <a:rPr lang="en-US" sz="3400" b="1" dirty="0">
                <a:solidFill>
                  <a:schemeClr val="accent6">
                    <a:lumMod val="75000"/>
                  </a:schemeClr>
                </a:solidFill>
              </a:rPr>
              <a:t>Denominational world:</a:t>
            </a:r>
          </a:p>
          <a:p>
            <a:pPr lvl="1"/>
            <a:r>
              <a:rPr lang="en-US" sz="3200" dirty="0"/>
              <a:t>Gaining money</a:t>
            </a:r>
          </a:p>
          <a:p>
            <a:pPr lvl="1"/>
            <a:r>
              <a:rPr lang="en-US" sz="3200" dirty="0"/>
              <a:t>Gaining prestige</a:t>
            </a:r>
          </a:p>
          <a:p>
            <a:pPr lvl="1"/>
            <a:r>
              <a:rPr lang="en-US" sz="3200" dirty="0"/>
              <a:t>Gaining popularity</a:t>
            </a:r>
          </a:p>
          <a:p>
            <a:r>
              <a:rPr lang="en-US" sz="3400" b="1" dirty="0">
                <a:solidFill>
                  <a:schemeClr val="accent6">
                    <a:lumMod val="75000"/>
                  </a:schemeClr>
                </a:solidFill>
              </a:rPr>
              <a:t>To God</a:t>
            </a:r>
          </a:p>
          <a:p>
            <a:pPr lvl="1"/>
            <a:r>
              <a:rPr lang="en-US" sz="3200" dirty="0"/>
              <a:t>Spiritual maturity</a:t>
            </a:r>
          </a:p>
          <a:p>
            <a:pPr lvl="1"/>
            <a:r>
              <a:rPr lang="en-US" sz="3200" dirty="0"/>
              <a:t>More teachers to teach others</a:t>
            </a:r>
          </a:p>
          <a:p>
            <a:pPr lvl="1"/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Hebrews 5:12-14</a:t>
            </a:r>
          </a:p>
          <a:p>
            <a:pPr lvl="1"/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2 Peter 3:18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DA10E1-7225-6C9F-323E-4CE4401BC432}"/>
              </a:ext>
            </a:extLst>
          </p:cNvPr>
          <p:cNvSpPr txBox="1"/>
          <p:nvPr/>
        </p:nvSpPr>
        <p:spPr>
          <a:xfrm>
            <a:off x="0" y="6569848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Richard Thetford										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3050504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45E7F5-9A7D-DB44-8F82-3314812B05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7C2D249-FB2B-F5CB-0B0F-7D3F988DE7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A500911-5E1B-076A-E10D-C8B8592DE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417" y="149974"/>
            <a:ext cx="11856464" cy="887372"/>
          </a:xfrm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 Work of the Local Church is the Greatest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EA0BF7-320B-6493-89C4-781EF71ECE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417" y="1214910"/>
            <a:ext cx="10515600" cy="5062945"/>
          </a:xfrm>
        </p:spPr>
        <p:txBody>
          <a:bodyPr>
            <a:normAutofit/>
          </a:bodyPr>
          <a:lstStyle/>
          <a:p>
            <a:r>
              <a:rPr lang="en-US" sz="3400" b="1" dirty="0">
                <a:solidFill>
                  <a:schemeClr val="accent6">
                    <a:lumMod val="75000"/>
                  </a:schemeClr>
                </a:solidFill>
              </a:rPr>
              <a:t>To save the lost</a:t>
            </a:r>
          </a:p>
          <a:p>
            <a:pPr lvl="1"/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1 Timothy 3:15</a:t>
            </a:r>
          </a:p>
          <a:p>
            <a:pPr lvl="1"/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Matthew 28:19-20</a:t>
            </a:r>
          </a:p>
          <a:p>
            <a:pPr lvl="1"/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2 Timothy 2:1-2</a:t>
            </a:r>
          </a:p>
          <a:p>
            <a:r>
              <a:rPr lang="en-US" sz="3400" b="1" dirty="0">
                <a:solidFill>
                  <a:schemeClr val="accent6">
                    <a:lumMod val="75000"/>
                  </a:schemeClr>
                </a:solidFill>
              </a:rPr>
              <a:t>Building up the saints</a:t>
            </a:r>
          </a:p>
          <a:p>
            <a:pPr lvl="1"/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Ephesians 4:11-16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3C7BE1-CED8-9190-379F-FA81B88D6EBC}"/>
              </a:ext>
            </a:extLst>
          </p:cNvPr>
          <p:cNvSpPr txBox="1"/>
          <p:nvPr/>
        </p:nvSpPr>
        <p:spPr>
          <a:xfrm>
            <a:off x="0" y="6569848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Richard Thetford										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42783687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740D86-E670-1003-3D78-236D8074A7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E440423-0CDC-D5D8-FD09-FF52CFFAD4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12FBEBA-679D-9293-9F4F-C2AF6D39D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417" y="149974"/>
            <a:ext cx="11856464" cy="887372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Effects of Human Wisdom on Growth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792C1D-C203-757C-D357-35358AD3A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417" y="1214910"/>
            <a:ext cx="10515600" cy="5062945"/>
          </a:xfrm>
        </p:spPr>
        <p:txBody>
          <a:bodyPr>
            <a:normAutofit/>
          </a:bodyPr>
          <a:lstStyle/>
          <a:p>
            <a:r>
              <a:rPr lang="en-US" sz="3400" b="1" dirty="0">
                <a:solidFill>
                  <a:schemeClr val="accent6">
                    <a:lumMod val="75000"/>
                  </a:schemeClr>
                </a:solidFill>
              </a:rPr>
              <a:t>Appealing to the flesh</a:t>
            </a:r>
          </a:p>
          <a:p>
            <a:pPr lvl="1"/>
            <a:r>
              <a:rPr lang="en-US" sz="3200" dirty="0"/>
              <a:t>Entertainment/recreation</a:t>
            </a:r>
          </a:p>
          <a:p>
            <a:r>
              <a:rPr lang="en-US" sz="3400" b="1" dirty="0">
                <a:solidFill>
                  <a:schemeClr val="accent6">
                    <a:lumMod val="75000"/>
                  </a:schemeClr>
                </a:solidFill>
              </a:rPr>
              <a:t>Sermons lacking essentials</a:t>
            </a:r>
            <a:br>
              <a:rPr lang="en-US" sz="34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3400" b="1" dirty="0">
                <a:solidFill>
                  <a:schemeClr val="accent6">
                    <a:lumMod val="75000"/>
                  </a:schemeClr>
                </a:solidFill>
              </a:rPr>
              <a:t>for Spiritual maturity</a:t>
            </a:r>
          </a:p>
          <a:p>
            <a:pPr lvl="1"/>
            <a:r>
              <a:rPr lang="en-US" sz="3200" dirty="0"/>
              <a:t>Must present the truth!</a:t>
            </a:r>
          </a:p>
          <a:p>
            <a:r>
              <a:rPr lang="en-US" sz="3400" b="1" dirty="0">
                <a:solidFill>
                  <a:schemeClr val="accent6">
                    <a:lumMod val="75000"/>
                  </a:schemeClr>
                </a:solidFill>
              </a:rPr>
              <a:t>Numbers increase</a:t>
            </a:r>
          </a:p>
          <a:p>
            <a:pPr lvl="1"/>
            <a:r>
              <a:rPr lang="en-US" sz="3200" dirty="0"/>
              <a:t>Not because of others teaching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E47735-E96E-925B-17F6-23A9CE2B5A9A}"/>
              </a:ext>
            </a:extLst>
          </p:cNvPr>
          <p:cNvSpPr txBox="1"/>
          <p:nvPr/>
        </p:nvSpPr>
        <p:spPr>
          <a:xfrm>
            <a:off x="0" y="6569848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Richard Thetford										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32611021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A33AD9-DF71-FBA8-D843-A1AF5E530F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BA4ACF1-6DAB-4DCC-84F7-6D64411448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34FD2E0-2AED-2627-62A3-BDB132F52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417" y="149974"/>
            <a:ext cx="11856464" cy="887372"/>
          </a:xfrm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New Testament Preachers Appealed to the Spiritual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BFA7A8-54E0-7436-9E0A-93D1437383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417" y="1214910"/>
            <a:ext cx="10515600" cy="5062945"/>
          </a:xfrm>
        </p:spPr>
        <p:txBody>
          <a:bodyPr>
            <a:normAutofit/>
          </a:bodyPr>
          <a:lstStyle/>
          <a:p>
            <a:r>
              <a:rPr lang="en-US" sz="3400" b="1" dirty="0">
                <a:solidFill>
                  <a:schemeClr val="accent6">
                    <a:lumMod val="75000"/>
                  </a:schemeClr>
                </a:solidFill>
              </a:rPr>
              <a:t>To the lost</a:t>
            </a:r>
          </a:p>
          <a:p>
            <a:pPr lvl="1"/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Mark 16:15-16</a:t>
            </a:r>
          </a:p>
          <a:p>
            <a:r>
              <a:rPr lang="en-US" sz="3400" b="1" dirty="0">
                <a:solidFill>
                  <a:schemeClr val="accent6">
                    <a:lumMod val="75000"/>
                  </a:schemeClr>
                </a:solidFill>
              </a:rPr>
              <a:t>To the saved</a:t>
            </a:r>
          </a:p>
          <a:p>
            <a:pPr lvl="1"/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2 Thessalonians 2:15</a:t>
            </a:r>
          </a:p>
          <a:p>
            <a:r>
              <a:rPr lang="en-US" sz="3400" b="1" dirty="0">
                <a:solidFill>
                  <a:schemeClr val="accent6">
                    <a:lumMod val="75000"/>
                  </a:schemeClr>
                </a:solidFill>
              </a:rPr>
              <a:t>Human ideas are carnal</a:t>
            </a:r>
          </a:p>
          <a:p>
            <a:pPr lvl="1"/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1 Corinthians 3:1-3</a:t>
            </a:r>
          </a:p>
          <a:p>
            <a:r>
              <a:rPr lang="en-US" sz="3400" b="1" dirty="0">
                <a:solidFill>
                  <a:schemeClr val="accent6">
                    <a:lumMod val="75000"/>
                  </a:schemeClr>
                </a:solidFill>
              </a:rPr>
              <a:t>God rejects the unfaithful</a:t>
            </a:r>
          </a:p>
          <a:p>
            <a:pPr lvl="1"/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2 Thessalonians 3:6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98469F-556C-279B-C48C-5BAD0525BAFD}"/>
              </a:ext>
            </a:extLst>
          </p:cNvPr>
          <p:cNvSpPr txBox="1"/>
          <p:nvPr/>
        </p:nvSpPr>
        <p:spPr>
          <a:xfrm>
            <a:off x="0" y="6569848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Richard Thetford										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14192540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2C8B4A-8B68-0E2E-FF8C-E3B1C170FA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0318CF6-440D-EED8-B5CA-4146E3CDD8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A3F24EC-04CB-4A28-4821-AB9B21C9F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417" y="149974"/>
            <a:ext cx="11856464" cy="887372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How Did New Testament Churches Grow?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ADCCD-F2AF-A9AC-94CC-6CB1A6846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417" y="1214910"/>
            <a:ext cx="10515600" cy="5062945"/>
          </a:xfrm>
        </p:spPr>
        <p:txBody>
          <a:bodyPr>
            <a:normAutofit/>
          </a:bodyPr>
          <a:lstStyle/>
          <a:p>
            <a:r>
              <a:rPr lang="en-US" sz="3400" b="1" dirty="0">
                <a:solidFill>
                  <a:schemeClr val="accent6">
                    <a:lumMod val="75000"/>
                  </a:schemeClr>
                </a:solidFill>
              </a:rPr>
              <a:t>By preaching the truth!</a:t>
            </a:r>
          </a:p>
          <a:p>
            <a:pPr lvl="1"/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John 16:13-15</a:t>
            </a:r>
          </a:p>
          <a:p>
            <a:pPr lvl="1"/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Acts 2:36-38</a:t>
            </a:r>
          </a:p>
          <a:p>
            <a:r>
              <a:rPr lang="en-US" sz="3400" b="1" dirty="0">
                <a:solidFill>
                  <a:schemeClr val="accent6">
                    <a:lumMod val="75000"/>
                  </a:schemeClr>
                </a:solidFill>
              </a:rPr>
              <a:t>Grew – even in adversity</a:t>
            </a:r>
          </a:p>
          <a:p>
            <a:pPr lvl="1"/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Acts 4:29-31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7FD3A97-B96E-8BA8-9761-A24ED31485C4}"/>
              </a:ext>
            </a:extLst>
          </p:cNvPr>
          <p:cNvSpPr txBox="1"/>
          <p:nvPr/>
        </p:nvSpPr>
        <p:spPr>
          <a:xfrm>
            <a:off x="0" y="6569848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Richard Thetford										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25115336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E5BE8B-9CFE-8065-2294-FA8A354228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271919C-514E-6286-057E-F0D4851615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B805BE5-6040-F3DB-C452-D4C60033D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417" y="149974"/>
            <a:ext cx="11856464" cy="887372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What About Today?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F72250-13EC-68F9-1600-391DAB37B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417" y="1214910"/>
            <a:ext cx="10515600" cy="5062945"/>
          </a:xfrm>
        </p:spPr>
        <p:txBody>
          <a:bodyPr>
            <a:normAutofit/>
          </a:bodyPr>
          <a:lstStyle/>
          <a:p>
            <a:r>
              <a:rPr lang="en-US" sz="3400" b="1" dirty="0">
                <a:solidFill>
                  <a:schemeClr val="accent6">
                    <a:lumMod val="75000"/>
                  </a:schemeClr>
                </a:solidFill>
              </a:rPr>
              <a:t>The gospel appeals to the heart</a:t>
            </a:r>
          </a:p>
          <a:p>
            <a:r>
              <a:rPr lang="en-US" sz="3400" b="1" dirty="0">
                <a:solidFill>
                  <a:schemeClr val="accent6">
                    <a:lumMod val="75000"/>
                  </a:schemeClr>
                </a:solidFill>
              </a:rPr>
              <a:t>If people don’t listen to the gospel</a:t>
            </a:r>
          </a:p>
          <a:p>
            <a:pPr lvl="1"/>
            <a:r>
              <a:rPr lang="en-US" sz="3200" dirty="0"/>
              <a:t>It is because they have not heard it, OR,</a:t>
            </a:r>
          </a:p>
          <a:p>
            <a:pPr lvl="1"/>
            <a:r>
              <a:rPr lang="en-US" sz="3200" dirty="0"/>
              <a:t>Have hardened their hearts</a:t>
            </a:r>
          </a:p>
          <a:p>
            <a:pPr lvl="1"/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Acts 28:24-29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4959FB-686D-41AE-F0F5-405F9BCD85B8}"/>
              </a:ext>
            </a:extLst>
          </p:cNvPr>
          <p:cNvSpPr txBox="1"/>
          <p:nvPr/>
        </p:nvSpPr>
        <p:spPr>
          <a:xfrm>
            <a:off x="0" y="6569848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Richard Thetford										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18837019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20F2C0-16D7-D3FB-4B66-9752F1D155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40A933A-FFEB-3DDB-3263-0BCDAC85B6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F65667F-31E8-B940-7A6E-3EF4DEACC6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6474" y="1475334"/>
            <a:ext cx="3867630" cy="3135085"/>
          </a:xfrm>
        </p:spPr>
        <p:txBody>
          <a:bodyPr>
            <a:noAutofit/>
          </a:bodyPr>
          <a:lstStyle/>
          <a:p>
            <a:r>
              <a:rPr lang="en-US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Growing</a:t>
            </a:r>
            <a:br>
              <a:rPr lang="en-US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</a:t>
            </a:r>
            <a:br>
              <a:rPr lang="en-US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Church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A37BC67-3C7D-1095-FEE8-A49AA8282E88}"/>
              </a:ext>
            </a:extLst>
          </p:cNvPr>
          <p:cNvSpPr txBox="1"/>
          <p:nvPr/>
        </p:nvSpPr>
        <p:spPr>
          <a:xfrm>
            <a:off x="0" y="6569848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Richard Thetford										 www.thetfordcountry.com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481770-7BAB-7955-C3D7-1CBB5CE2FBA0}"/>
              </a:ext>
            </a:extLst>
          </p:cNvPr>
          <p:cNvSpPr txBox="1"/>
          <p:nvPr/>
        </p:nvSpPr>
        <p:spPr>
          <a:xfrm>
            <a:off x="0" y="5071462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Church growth comes when Christians mature to teach the lost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5D1459-3707-0068-1B4D-A66F77EA3F32}"/>
              </a:ext>
            </a:extLst>
          </p:cNvPr>
          <p:cNvSpPr txBox="1"/>
          <p:nvPr/>
        </p:nvSpPr>
        <p:spPr>
          <a:xfrm>
            <a:off x="0" y="491778"/>
            <a:ext cx="34808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5:13-16</a:t>
            </a:r>
          </a:p>
        </p:txBody>
      </p:sp>
    </p:spTree>
    <p:extLst>
      <p:ext uri="{BB962C8B-B14F-4D97-AF65-F5344CB8AC3E}">
        <p14:creationId xmlns:p14="http://schemas.microsoft.com/office/powerpoint/2010/main" val="30940815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345</Words>
  <Application>Microsoft Office PowerPoint</Application>
  <PresentationFormat>Widescreen</PresentationFormat>
  <Paragraphs>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Growing the  Church</vt:lpstr>
      <vt:lpstr>Different Ideas About the Church</vt:lpstr>
      <vt:lpstr>The Work of the Local Church is the Greatest Work</vt:lpstr>
      <vt:lpstr>Effects of Human Wisdom on Growth</vt:lpstr>
      <vt:lpstr>New Testament Preachers Appealed to the Spiritual</vt:lpstr>
      <vt:lpstr>How Did New Testament Churches Grow?</vt:lpstr>
      <vt:lpstr>What About Today?</vt:lpstr>
      <vt:lpstr>Growing the  Church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 Thetford</dc:creator>
  <cp:lastModifiedBy>Richard Thetford</cp:lastModifiedBy>
  <cp:revision>10</cp:revision>
  <dcterms:created xsi:type="dcterms:W3CDTF">2025-09-05T17:52:05Z</dcterms:created>
  <dcterms:modified xsi:type="dcterms:W3CDTF">2026-06-14T19:11:14Z</dcterms:modified>
</cp:coreProperties>
</file>