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EC29-A0DE-43D6-9594-DADFED6B1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15944-F1DB-47AE-9EA5-4BB8072D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421BF-1383-4864-92DE-A217CA8E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AD5B7-C1B3-441A-B8B8-621095C7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51B47-2EE3-4845-8239-5462143D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16E2-AD2F-4237-AA5D-917750DB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A7E71-7546-45A6-A712-49D8CBB24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0962-9CC4-4A80-8270-38FA5841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AC03E-468E-4A56-ADAA-985973A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D5C1A-3B06-48FC-BAE0-6E73866F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39882-7C48-43F5-8A1E-8F3C9AD6A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7005D-E6AE-4487-A02B-D86483507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BB5B6-4327-4E5E-A8AA-A4970B4A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877E6-3B73-4C22-AC39-13D0AC36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1D178-6C55-4843-B7B5-7184422C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0E32-7ED8-41E5-90EA-E9E9D6FD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1547-4682-4C60-841C-B653ACD9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7087E-FEFC-4BCE-B724-14276ADE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B0F16-216C-4891-8681-1783031E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9CE30-AF99-44C0-B910-169BF940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5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35F9-0E0A-4A5B-BF4A-7F87B5FB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7694E-5E1A-4986-A467-1696E6923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8A7B4-463D-4972-A3EA-B2811A5E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EF77-4CE7-45C1-8E91-33888C7C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8D1B-B866-48A3-AAF7-DCAA77F3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2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747C-66CB-4E7A-B53B-0D66D4FD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3448-D3FB-4285-8CD3-49FB27680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3050A-2EFB-47C1-B7BB-013E15AD2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10889-196B-4BF2-B700-08BC42EB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9BD08-417E-4A35-B30C-5796C838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C2558-8CA2-4D27-A0E9-5AAD2B8B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0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7D20-CB49-4EA5-B27D-CB2E44D1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80E31-DA05-44AC-ABBA-96924A6FD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2997A-42D4-4D5C-BA86-520511FE9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BDD92-E30F-4F52-AD91-319F0DB3F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2C561-7C94-4572-83C5-8EE8B24BB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0DF90-D412-4B34-ACF7-C443F321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9165B-ED92-4C8A-850A-52BDC591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B019D3-6FFB-4F21-8E23-36C29D4C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68E9-7E73-4043-BF9B-8BDBAEC5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F2B80-0CCB-4929-BD77-3957A7CC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C6680-DA42-4DDC-B4E5-A0B80E0A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B6892-9044-435E-A4E4-F0900123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6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6F07B-035F-42CB-BBCC-3526A6D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15C9A-E3C5-42DA-B6AB-6CBB62C0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71A75-D00B-4305-AFFF-BEC12B38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445B-B583-4C66-B68B-12C4BAD6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ECB7-229A-41EC-BF5B-B8A81E42B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7FF5-CD7B-4991-9152-9CFDD5B63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8AAC9-E2F0-407F-A97E-15594242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63F75-E22C-44BA-986B-D89DA0FA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D92A9-18C4-4987-BAB6-E142CAE4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2269-218B-46C6-84A9-C2EE3099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A10F4-D53A-4D9F-A775-2BEEDDA10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92DC8-E51C-4933-B976-511DFB016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53FD2-0B5D-4619-84F9-3DE26858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A0EC-D337-43AB-8F3F-6CB4909F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FC8B2-3497-401B-916D-622D254D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1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0E622-39D9-4906-9FE0-3C3F3097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2642E-8BDC-4164-9566-F928C6FB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62EAA-491D-46EB-8211-39A09D502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F37C-FA09-49F6-8932-FE101951742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78A23-E8B1-4B84-8033-86519D9E7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B3984-9EC1-4BD8-B30D-812994965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D262-7E55-4AF8-840A-3B46B6E7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0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ook&#10;&#10;Description automatically generated">
            <a:extLst>
              <a:ext uri="{FF2B5EF4-FFF2-40B4-BE49-F238E27FC236}">
                <a16:creationId xmlns:a16="http://schemas.microsoft.com/office/drawing/2014/main" id="{27742AA7-C169-48C6-B418-09E60E4A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43" y="7258"/>
            <a:ext cx="9402111" cy="68459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585FF9B-F40C-4F03-A014-75FD0F33F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850266"/>
            <a:ext cx="5783944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6600"/>
                </a:solidFill>
              </a:rPr>
              <a:t>Hebrews 11:5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6600"/>
                </a:solidFill>
              </a:rPr>
              <a:t>Jude 14-15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346C8-82C2-44D9-9372-56655DE959E4}"/>
              </a:ext>
            </a:extLst>
          </p:cNvPr>
          <p:cNvSpPr txBox="1"/>
          <p:nvPr/>
        </p:nvSpPr>
        <p:spPr>
          <a:xfrm>
            <a:off x="0" y="652417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8AC6D-289D-4B6F-93B7-4C8DA9A9CDB6}"/>
              </a:ext>
            </a:extLst>
          </p:cNvPr>
          <p:cNvSpPr txBox="1"/>
          <p:nvPr/>
        </p:nvSpPr>
        <p:spPr>
          <a:xfrm rot="20179903">
            <a:off x="4818745" y="1781670"/>
            <a:ext cx="3055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E799CB-0D9B-4705-9A22-9C7D6B9F8E6E}"/>
              </a:ext>
            </a:extLst>
          </p:cNvPr>
          <p:cNvSpPr/>
          <p:nvPr/>
        </p:nvSpPr>
        <p:spPr>
          <a:xfrm>
            <a:off x="0" y="-1"/>
            <a:ext cx="123374" cy="653142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316F6C-DB6A-4840-BE88-2C29E3A40DF5}"/>
              </a:ext>
            </a:extLst>
          </p:cNvPr>
          <p:cNvSpPr/>
          <p:nvPr/>
        </p:nvSpPr>
        <p:spPr>
          <a:xfrm>
            <a:off x="12068627" y="0"/>
            <a:ext cx="123374" cy="652417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F714D5-184A-47C3-8943-04A9D9047C2D}"/>
              </a:ext>
            </a:extLst>
          </p:cNvPr>
          <p:cNvSpPr/>
          <p:nvPr/>
        </p:nvSpPr>
        <p:spPr>
          <a:xfrm>
            <a:off x="-1" y="-1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A653B-CCD9-4D45-9EFC-EDD45D71B105}"/>
              </a:ext>
            </a:extLst>
          </p:cNvPr>
          <p:cNvSpPr/>
          <p:nvPr/>
        </p:nvSpPr>
        <p:spPr>
          <a:xfrm>
            <a:off x="61687" y="6400798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AFE-936B-49A2-B22F-171D53C7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63527"/>
            <a:ext cx="11658600" cy="854073"/>
          </a:xfrm>
          <a:solidFill>
            <a:srgbClr val="6633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Enoch Walked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CDF1C-2655-4C9F-8AE7-D4E11A34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343" y="1218295"/>
            <a:ext cx="7264400" cy="51171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“Walked with God”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Genesis 5:22, 24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Genesis 6:9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Keeping oneself in agreement with God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Amos 3:3; Isaiah 59:1-2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2 Corinthians 6:14-18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Indicates the “whole of life”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Genesis 17:1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1 John 1:6-7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F7CEC-7A0C-4B06-87A4-FDC42A12B0A5}"/>
              </a:ext>
            </a:extLst>
          </p:cNvPr>
          <p:cNvSpPr txBox="1"/>
          <p:nvPr/>
        </p:nvSpPr>
        <p:spPr>
          <a:xfrm>
            <a:off x="0" y="652417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20E94-3D21-45B8-88CE-0D25D1350E25}"/>
              </a:ext>
            </a:extLst>
          </p:cNvPr>
          <p:cNvSpPr/>
          <p:nvPr/>
        </p:nvSpPr>
        <p:spPr>
          <a:xfrm>
            <a:off x="0" y="-1"/>
            <a:ext cx="123374" cy="653142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7938B-7A37-4232-A749-11976FBB14A2}"/>
              </a:ext>
            </a:extLst>
          </p:cNvPr>
          <p:cNvSpPr/>
          <p:nvPr/>
        </p:nvSpPr>
        <p:spPr>
          <a:xfrm>
            <a:off x="12068627" y="0"/>
            <a:ext cx="123374" cy="652417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1ABC6-37AF-4DBB-8A16-7476DFAD8CD1}"/>
              </a:ext>
            </a:extLst>
          </p:cNvPr>
          <p:cNvSpPr/>
          <p:nvPr/>
        </p:nvSpPr>
        <p:spPr>
          <a:xfrm>
            <a:off x="-1" y="-1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5FC61-DEC4-4BC7-A63E-A9ED89B60DF4}"/>
              </a:ext>
            </a:extLst>
          </p:cNvPr>
          <p:cNvSpPr/>
          <p:nvPr/>
        </p:nvSpPr>
        <p:spPr>
          <a:xfrm>
            <a:off x="61687" y="6400798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reading a book&#10;&#10;Description automatically generated">
            <a:extLst>
              <a:ext uri="{FF2B5EF4-FFF2-40B4-BE49-F238E27FC236}">
                <a16:creationId xmlns:a16="http://schemas.microsoft.com/office/drawing/2014/main" id="{D4B6381B-745E-4714-94D0-C5BE7FB6F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257756"/>
            <a:ext cx="4394200" cy="49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AFE-936B-49A2-B22F-171D53C7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63527"/>
            <a:ext cx="11658600" cy="854073"/>
          </a:xfrm>
          <a:solidFill>
            <a:srgbClr val="6633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Enoch Walked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CDF1C-2655-4C9F-8AE7-D4E11A34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343" y="1218295"/>
            <a:ext cx="7336971" cy="51171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Seven “walks” of the Ephesians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According to His word </a:t>
            </a:r>
            <a:r>
              <a:rPr lang="en-US" sz="3000" dirty="0">
                <a:solidFill>
                  <a:srgbClr val="006600"/>
                </a:solidFill>
              </a:rPr>
              <a:t>– Ephesians 2:2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In good works </a:t>
            </a:r>
            <a:r>
              <a:rPr lang="en-US" sz="3000" dirty="0">
                <a:solidFill>
                  <a:srgbClr val="006600"/>
                </a:solidFill>
              </a:rPr>
              <a:t>– Ephesians 2:10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Worthy of the calling </a:t>
            </a:r>
            <a:r>
              <a:rPr lang="en-US" sz="3000" dirty="0">
                <a:solidFill>
                  <a:srgbClr val="006600"/>
                </a:solidFill>
              </a:rPr>
              <a:t>– Ephesians 4:1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Not as other Gentiles </a:t>
            </a:r>
            <a:r>
              <a:rPr lang="en-US" sz="3000" dirty="0">
                <a:solidFill>
                  <a:srgbClr val="006600"/>
                </a:solidFill>
              </a:rPr>
              <a:t>– Ephesians 4:17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In love </a:t>
            </a:r>
            <a:r>
              <a:rPr lang="en-US" sz="3000" dirty="0">
                <a:solidFill>
                  <a:srgbClr val="006600"/>
                </a:solidFill>
              </a:rPr>
              <a:t>– Ephesians 5:2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As children of light </a:t>
            </a:r>
            <a:r>
              <a:rPr lang="en-US" sz="3000" dirty="0">
                <a:solidFill>
                  <a:srgbClr val="006600"/>
                </a:solidFill>
              </a:rPr>
              <a:t>– Ephesians 5:8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Wisely </a:t>
            </a:r>
            <a:r>
              <a:rPr lang="en-US" sz="3000" dirty="0">
                <a:solidFill>
                  <a:srgbClr val="006600"/>
                </a:solidFill>
              </a:rPr>
              <a:t>– Ephesians 5:15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“Walking” is making progress</a:t>
            </a:r>
            <a:r>
              <a:rPr lang="en-US" sz="3200" dirty="0"/>
              <a:t> </a:t>
            </a:r>
            <a:r>
              <a:rPr lang="en-US" sz="3000" dirty="0">
                <a:solidFill>
                  <a:srgbClr val="006600"/>
                </a:solidFill>
              </a:rPr>
              <a:t>– 2 Pet 3:18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F7CEC-7A0C-4B06-87A4-FDC42A12B0A5}"/>
              </a:ext>
            </a:extLst>
          </p:cNvPr>
          <p:cNvSpPr txBox="1"/>
          <p:nvPr/>
        </p:nvSpPr>
        <p:spPr>
          <a:xfrm>
            <a:off x="0" y="652417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20E94-3D21-45B8-88CE-0D25D1350E25}"/>
              </a:ext>
            </a:extLst>
          </p:cNvPr>
          <p:cNvSpPr/>
          <p:nvPr/>
        </p:nvSpPr>
        <p:spPr>
          <a:xfrm>
            <a:off x="0" y="-1"/>
            <a:ext cx="123374" cy="653142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7938B-7A37-4232-A749-11976FBB14A2}"/>
              </a:ext>
            </a:extLst>
          </p:cNvPr>
          <p:cNvSpPr/>
          <p:nvPr/>
        </p:nvSpPr>
        <p:spPr>
          <a:xfrm>
            <a:off x="12068627" y="0"/>
            <a:ext cx="123374" cy="652417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1ABC6-37AF-4DBB-8A16-7476DFAD8CD1}"/>
              </a:ext>
            </a:extLst>
          </p:cNvPr>
          <p:cNvSpPr/>
          <p:nvPr/>
        </p:nvSpPr>
        <p:spPr>
          <a:xfrm>
            <a:off x="-1" y="-1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5FC61-DEC4-4BC7-A63E-A9ED89B60DF4}"/>
              </a:ext>
            </a:extLst>
          </p:cNvPr>
          <p:cNvSpPr/>
          <p:nvPr/>
        </p:nvSpPr>
        <p:spPr>
          <a:xfrm>
            <a:off x="61687" y="6400798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book&#10;&#10;Description automatically generated">
            <a:extLst>
              <a:ext uri="{FF2B5EF4-FFF2-40B4-BE49-F238E27FC236}">
                <a16:creationId xmlns:a16="http://schemas.microsoft.com/office/drawing/2014/main" id="{FB8A6A59-1C8A-4E2C-9CF6-773115C8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257756"/>
            <a:ext cx="4394200" cy="50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AFE-936B-49A2-B22F-171D53C7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63527"/>
            <a:ext cx="11658600" cy="854073"/>
          </a:xfrm>
          <a:solidFill>
            <a:srgbClr val="6633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Enoch Left His Good Example to His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CDF1C-2655-4C9F-8AE7-D4E11A34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343" y="1218295"/>
            <a:ext cx="7336971" cy="51171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Youth need good examples to follow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Genesis 5:22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Genesis 18:19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F7CEC-7A0C-4B06-87A4-FDC42A12B0A5}"/>
              </a:ext>
            </a:extLst>
          </p:cNvPr>
          <p:cNvSpPr txBox="1"/>
          <p:nvPr/>
        </p:nvSpPr>
        <p:spPr>
          <a:xfrm>
            <a:off x="0" y="652417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20E94-3D21-45B8-88CE-0D25D1350E25}"/>
              </a:ext>
            </a:extLst>
          </p:cNvPr>
          <p:cNvSpPr/>
          <p:nvPr/>
        </p:nvSpPr>
        <p:spPr>
          <a:xfrm>
            <a:off x="0" y="-1"/>
            <a:ext cx="123374" cy="653142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7938B-7A37-4232-A749-11976FBB14A2}"/>
              </a:ext>
            </a:extLst>
          </p:cNvPr>
          <p:cNvSpPr/>
          <p:nvPr/>
        </p:nvSpPr>
        <p:spPr>
          <a:xfrm>
            <a:off x="12068627" y="0"/>
            <a:ext cx="123374" cy="652417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1ABC6-37AF-4DBB-8A16-7476DFAD8CD1}"/>
              </a:ext>
            </a:extLst>
          </p:cNvPr>
          <p:cNvSpPr/>
          <p:nvPr/>
        </p:nvSpPr>
        <p:spPr>
          <a:xfrm>
            <a:off x="-1" y="-1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5FC61-DEC4-4BC7-A63E-A9ED89B60DF4}"/>
              </a:ext>
            </a:extLst>
          </p:cNvPr>
          <p:cNvSpPr/>
          <p:nvPr/>
        </p:nvSpPr>
        <p:spPr>
          <a:xfrm>
            <a:off x="61687" y="6400798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young child reading a bible&#10;&#10;Description automatically generated">
            <a:extLst>
              <a:ext uri="{FF2B5EF4-FFF2-40B4-BE49-F238E27FC236}">
                <a16:creationId xmlns:a16="http://schemas.microsoft.com/office/drawing/2014/main" id="{79D3C638-455F-49A3-9223-D70763869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257757"/>
            <a:ext cx="4394200" cy="29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AFE-936B-49A2-B22F-171D53C7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63527"/>
            <a:ext cx="11658600" cy="854073"/>
          </a:xfrm>
          <a:solidFill>
            <a:srgbClr val="6633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Life Enoch Was Well Pleasing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CDF1C-2655-4C9F-8AE7-D4E11A34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343" y="1218295"/>
            <a:ext cx="7336971" cy="511719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He “pleased God”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Hebrews 11:5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How can we please God?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By gaining faith and doing His will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006600"/>
                </a:solidFill>
              </a:rPr>
              <a:t>Hebrews 11:6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006600"/>
                </a:solidFill>
              </a:rPr>
              <a:t>Romans 10:17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006600"/>
                </a:solidFill>
              </a:rPr>
              <a:t>Acts 16:31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006600"/>
                </a:solidFill>
              </a:rPr>
              <a:t>Luke 13:3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006600"/>
                </a:solidFill>
              </a:rPr>
              <a:t>Acts 22:16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May we all be “well pleasing to God”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F7CEC-7A0C-4B06-87A4-FDC42A12B0A5}"/>
              </a:ext>
            </a:extLst>
          </p:cNvPr>
          <p:cNvSpPr txBox="1"/>
          <p:nvPr/>
        </p:nvSpPr>
        <p:spPr>
          <a:xfrm>
            <a:off x="0" y="652417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20E94-3D21-45B8-88CE-0D25D1350E25}"/>
              </a:ext>
            </a:extLst>
          </p:cNvPr>
          <p:cNvSpPr/>
          <p:nvPr/>
        </p:nvSpPr>
        <p:spPr>
          <a:xfrm>
            <a:off x="0" y="-1"/>
            <a:ext cx="123374" cy="653142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7938B-7A37-4232-A749-11976FBB14A2}"/>
              </a:ext>
            </a:extLst>
          </p:cNvPr>
          <p:cNvSpPr/>
          <p:nvPr/>
        </p:nvSpPr>
        <p:spPr>
          <a:xfrm>
            <a:off x="12068627" y="0"/>
            <a:ext cx="123374" cy="652417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1ABC6-37AF-4DBB-8A16-7476DFAD8CD1}"/>
              </a:ext>
            </a:extLst>
          </p:cNvPr>
          <p:cNvSpPr/>
          <p:nvPr/>
        </p:nvSpPr>
        <p:spPr>
          <a:xfrm>
            <a:off x="-1" y="-1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5FC61-DEC4-4BC7-A63E-A9ED89B60DF4}"/>
              </a:ext>
            </a:extLst>
          </p:cNvPr>
          <p:cNvSpPr/>
          <p:nvPr/>
        </p:nvSpPr>
        <p:spPr>
          <a:xfrm>
            <a:off x="61687" y="6400798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reading a book&#10;&#10;Description automatically generated">
            <a:extLst>
              <a:ext uri="{FF2B5EF4-FFF2-40B4-BE49-F238E27FC236}">
                <a16:creationId xmlns:a16="http://schemas.microsoft.com/office/drawing/2014/main" id="{D00156C7-9270-4554-A472-6FAE4F000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279070"/>
            <a:ext cx="4388758" cy="49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AFE-936B-49A2-B22F-171D53C7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63527"/>
            <a:ext cx="11658600" cy="854073"/>
          </a:xfrm>
          <a:solidFill>
            <a:srgbClr val="6633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Enoch Was a Prophet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CDF1C-2655-4C9F-8AE7-D4E11A34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343" y="1218295"/>
            <a:ext cx="7336971" cy="51171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Stated in </a:t>
            </a:r>
            <a:r>
              <a:rPr lang="en-US" sz="3200" b="1" dirty="0">
                <a:solidFill>
                  <a:srgbClr val="006600"/>
                </a:solidFill>
              </a:rPr>
              <a:t>Jude 14-15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He wanted others to be pleasing to God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Acts 8:4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A message of God’s judgment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Others did also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006600"/>
                </a:solidFill>
              </a:rPr>
              <a:t>Acts 24:25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006600"/>
                </a:solidFill>
              </a:rPr>
              <a:t>Matthew 25:31-34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006600"/>
                </a:solidFill>
              </a:rPr>
              <a:t>Ephesians 5:14-17</a:t>
            </a:r>
          </a:p>
          <a:p>
            <a:pPr lvl="2">
              <a:lnSpc>
                <a:spcPct val="100000"/>
              </a:lnSpc>
            </a:pP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F7CEC-7A0C-4B06-87A4-FDC42A12B0A5}"/>
              </a:ext>
            </a:extLst>
          </p:cNvPr>
          <p:cNvSpPr txBox="1"/>
          <p:nvPr/>
        </p:nvSpPr>
        <p:spPr>
          <a:xfrm>
            <a:off x="0" y="652417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20E94-3D21-45B8-88CE-0D25D1350E25}"/>
              </a:ext>
            </a:extLst>
          </p:cNvPr>
          <p:cNvSpPr/>
          <p:nvPr/>
        </p:nvSpPr>
        <p:spPr>
          <a:xfrm>
            <a:off x="0" y="-1"/>
            <a:ext cx="123374" cy="653142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7938B-7A37-4232-A749-11976FBB14A2}"/>
              </a:ext>
            </a:extLst>
          </p:cNvPr>
          <p:cNvSpPr/>
          <p:nvPr/>
        </p:nvSpPr>
        <p:spPr>
          <a:xfrm>
            <a:off x="12068627" y="0"/>
            <a:ext cx="123374" cy="652417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1ABC6-37AF-4DBB-8A16-7476DFAD8CD1}"/>
              </a:ext>
            </a:extLst>
          </p:cNvPr>
          <p:cNvSpPr/>
          <p:nvPr/>
        </p:nvSpPr>
        <p:spPr>
          <a:xfrm>
            <a:off x="-1" y="-1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5FC61-DEC4-4BC7-A63E-A9ED89B60DF4}"/>
              </a:ext>
            </a:extLst>
          </p:cNvPr>
          <p:cNvSpPr/>
          <p:nvPr/>
        </p:nvSpPr>
        <p:spPr>
          <a:xfrm>
            <a:off x="61687" y="6400798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hild reading a book&#10;&#10;Description automatically generated">
            <a:extLst>
              <a:ext uri="{FF2B5EF4-FFF2-40B4-BE49-F238E27FC236}">
                <a16:creationId xmlns:a16="http://schemas.microsoft.com/office/drawing/2014/main" id="{4FE6D8D2-A3BD-4E3E-928C-177B7C94A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257755"/>
            <a:ext cx="4394200" cy="49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AFE-936B-49A2-B22F-171D53C7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63527"/>
            <a:ext cx="11658600" cy="854073"/>
          </a:xfrm>
          <a:solidFill>
            <a:srgbClr val="6633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CDF1C-2655-4C9F-8AE7-D4E11A34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343" y="1218296"/>
            <a:ext cx="7336971" cy="34770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Was taken up to be with God</a:t>
            </a:r>
            <a:endParaRPr lang="en-US" sz="3200" b="1" dirty="0">
              <a:solidFill>
                <a:srgbClr val="00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b="1" dirty="0"/>
              <a:t>God rewards the faithful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Romans 2:6-7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1 Corinthians 3:8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Faith is rewarded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006600"/>
                </a:solidFill>
              </a:rPr>
              <a:t>James 2:17-18</a:t>
            </a:r>
            <a:endParaRPr lang="en-US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F7CEC-7A0C-4B06-87A4-FDC42A12B0A5}"/>
              </a:ext>
            </a:extLst>
          </p:cNvPr>
          <p:cNvSpPr txBox="1"/>
          <p:nvPr/>
        </p:nvSpPr>
        <p:spPr>
          <a:xfrm>
            <a:off x="0" y="652417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20E94-3D21-45B8-88CE-0D25D1350E25}"/>
              </a:ext>
            </a:extLst>
          </p:cNvPr>
          <p:cNvSpPr/>
          <p:nvPr/>
        </p:nvSpPr>
        <p:spPr>
          <a:xfrm>
            <a:off x="0" y="-1"/>
            <a:ext cx="123374" cy="653142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7938B-7A37-4232-A749-11976FBB14A2}"/>
              </a:ext>
            </a:extLst>
          </p:cNvPr>
          <p:cNvSpPr/>
          <p:nvPr/>
        </p:nvSpPr>
        <p:spPr>
          <a:xfrm>
            <a:off x="12068627" y="0"/>
            <a:ext cx="123374" cy="652417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1ABC6-37AF-4DBB-8A16-7476DFAD8CD1}"/>
              </a:ext>
            </a:extLst>
          </p:cNvPr>
          <p:cNvSpPr/>
          <p:nvPr/>
        </p:nvSpPr>
        <p:spPr>
          <a:xfrm>
            <a:off x="-1" y="-1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5FC61-DEC4-4BC7-A63E-A9ED89B60DF4}"/>
              </a:ext>
            </a:extLst>
          </p:cNvPr>
          <p:cNvSpPr/>
          <p:nvPr/>
        </p:nvSpPr>
        <p:spPr>
          <a:xfrm>
            <a:off x="61687" y="6400798"/>
            <a:ext cx="12068628" cy="1233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D4CE4-99D9-46A7-8C8B-5591EF3B0E81}"/>
              </a:ext>
            </a:extLst>
          </p:cNvPr>
          <p:cNvSpPr txBox="1"/>
          <p:nvPr/>
        </p:nvSpPr>
        <p:spPr>
          <a:xfrm rot="10800000" flipV="1">
            <a:off x="272144" y="5182472"/>
            <a:ext cx="11658600" cy="107721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live in a way that we KNOW that when our life is over,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we will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“walk with God”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eternity with Him!</a:t>
            </a:r>
          </a:p>
        </p:txBody>
      </p:sp>
      <p:pic>
        <p:nvPicPr>
          <p:cNvPr id="12" name="Picture 11" descr="A close-up of a person's eye&#10;&#10;Description automatically generated">
            <a:extLst>
              <a:ext uri="{FF2B5EF4-FFF2-40B4-BE49-F238E27FC236}">
                <a16:creationId xmlns:a16="http://schemas.microsoft.com/office/drawing/2014/main" id="{5116102B-E2E3-4B13-A18F-B36E9E327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257756"/>
            <a:ext cx="4394200" cy="37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5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380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Enoch Walked with God</vt:lpstr>
      <vt:lpstr>Enoch Walked with God</vt:lpstr>
      <vt:lpstr>Enoch Left His Good Example to His Children</vt:lpstr>
      <vt:lpstr>In Life Enoch Was Well Pleasing to God</vt:lpstr>
      <vt:lpstr>Enoch Was a Prophet of God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7</cp:revision>
  <dcterms:created xsi:type="dcterms:W3CDTF">2025-02-14T00:43:14Z</dcterms:created>
  <dcterms:modified xsi:type="dcterms:W3CDTF">2026-01-18T21:30:23Z</dcterms:modified>
</cp:coreProperties>
</file>