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A0E4-28F9-4F3A-AA8C-0A233D682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CC9AD-F872-4943-81BE-890AB3254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A92B-D638-46CF-813A-53CC8C4F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6CD30-F9A8-4EB7-A5AA-268FA7E4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E69AF-0964-4955-96CC-E790107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B49A-2465-47A6-911F-998BC84A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A1766-6D21-4A5E-8462-0E94BA36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C37D-CE0C-4728-AEA8-C97027DB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8241-23E6-4094-BE2E-6DDC77AD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C1D64-1DBC-4BA9-A02D-653ABA5F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DA4BA-100B-4C8E-A73C-E333766F8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4EDC7-74BB-4FB8-8E02-0C7794CC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2ED0-97EC-4680-8788-3A2E58EB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D2360-74BE-409E-9ADE-05E8A813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529C3-085D-406B-90AE-084CA8A9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32A0-0455-4DC3-B120-E3B58D8F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92AD-B536-43A8-A895-B2278BB5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10EC-CBC0-4EC7-88C8-8680BFA8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FAC8-5CAA-4005-9F5A-D7E73017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758F-A018-457A-B96D-34FD61EE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25CA-99F7-4A59-A9E7-4D8A5876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C3865-2F81-471E-8330-AB209AF33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B4E2B-99C7-4B61-9ECA-F829635C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72E3F-FA5B-4781-B1FE-80128F66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8538C-FF36-40A7-AE0A-4C8ED149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DAAE-1EA6-4A75-8DE2-B3BA9010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9403-59E8-4E84-B686-7E22C763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BFDFB-91E8-4B2E-BA15-5F8590EC6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02DC0-8450-4DA4-9242-614C4EB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E8742-5896-4C8A-88A5-6D96BACB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73843-96D7-4055-9746-6D4AC5EC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5550-06D1-45D6-99DA-B9B8A4AD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1DFDA-0C09-494F-BE95-6C092F424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4AF24-1BB1-42C6-A2D4-ED4FCD305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7CF94-9939-4DCD-AAB6-1B28E3D4C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F2205-77BD-40EA-ADAC-0987D63DF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349CC-B185-48FF-AFB8-9AABA41B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9B43A-62CD-4FC7-BBA3-F7A7E026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13411-B9B4-4BCF-8941-752FB48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1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76BF-E210-42EE-818C-91F084F0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03B21-689E-4759-ADF1-CDA9CE27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8B62-692C-4DA4-836E-1D5EAEE6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4FB8A-5A62-4420-9240-2B59FE59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E5DAE-7FED-44D6-B445-A87C2C7C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1311E-9A47-4B97-8FB4-75EA22B8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17A4A-02A2-40F0-9F76-21BC83DD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8971-4575-45BC-9FF0-B7A0949D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9E63-3B2F-4336-82C5-79517D44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4161F-CAC1-46C8-8FFA-27481D53C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01102-1C66-4551-A902-33C4F40C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BEECC-9C8A-4500-A9B8-11FC411B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159CD-18F1-4DD2-9550-168DCAED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A481-CE21-4878-BF1A-615E6C01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7EAFC-24A3-4770-B5FA-747DE34DD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8AC71-5AA9-45E8-B50C-08C3EB113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34661-A257-4C2F-9AE7-B6980D66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1B29-D123-467E-8EED-E3D12129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8C560-4B87-4538-B27A-C5B0D9B8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CA5F4-ED8F-411B-8166-81FEF1B3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BE8DA-B7D8-4A48-A585-B60EE1A1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76026-8D3F-47BF-9616-81969EE60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9AFB-ED04-4103-B692-0AA9D3125AE7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3A377-A926-4DFE-9D19-34ECB115C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ED1B8-E6C6-4404-8637-9F204DC10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8353-7FE6-4E52-86AD-24612EEF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5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nging in a church&#10;&#10;Description automatically generated">
            <a:extLst>
              <a:ext uri="{FF2B5EF4-FFF2-40B4-BE49-F238E27FC236}">
                <a16:creationId xmlns:a16="http://schemas.microsoft.com/office/drawing/2014/main" id="{CD516A9A-3530-488F-B282-0564C839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384"/>
            <a:ext cx="12192000" cy="4689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DAD87-9F12-4966-B788-773856D80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687"/>
            <a:ext cx="12191999" cy="8956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 Edification of the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87A8-25EC-4BFA-95C2-E439C5BC6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838929"/>
            <a:ext cx="12191999" cy="442406"/>
          </a:xfrm>
        </p:spPr>
        <p:txBody>
          <a:bodyPr>
            <a:noAutofit/>
          </a:bodyPr>
          <a:lstStyle/>
          <a:p>
            <a:r>
              <a:rPr lang="en-US" sz="2800" dirty="0"/>
              <a:t>Luke 19:10; Matthew 28:18-20; Ephesians 4:15-16; 1 Corinthians 16:1-3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A2F43-B9BD-4267-BE0F-6DFCB8545B53}"/>
              </a:ext>
            </a:extLst>
          </p:cNvPr>
          <p:cNvSpPr txBox="1"/>
          <p:nvPr/>
        </p:nvSpPr>
        <p:spPr>
          <a:xfrm>
            <a:off x="0" y="65241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763F4-EEAC-40EE-907B-6DA903099F4F}"/>
              </a:ext>
            </a:extLst>
          </p:cNvPr>
          <p:cNvSpPr/>
          <p:nvPr/>
        </p:nvSpPr>
        <p:spPr>
          <a:xfrm>
            <a:off x="0" y="0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D7401-C1F0-483D-ABE7-405272FBD100}"/>
              </a:ext>
            </a:extLst>
          </p:cNvPr>
          <p:cNvSpPr/>
          <p:nvPr/>
        </p:nvSpPr>
        <p:spPr>
          <a:xfrm>
            <a:off x="0" y="6335484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6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224-AA79-4F6A-B010-C912C61D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6"/>
            <a:ext cx="11821886" cy="74521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 Realms in Which We Are to Grow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0B72-59AF-41C1-A4C5-58EF2107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233714"/>
            <a:ext cx="11821886" cy="5101767"/>
          </a:xfrm>
        </p:spPr>
        <p:txBody>
          <a:bodyPr/>
          <a:lstStyle/>
          <a:p>
            <a:r>
              <a:rPr lang="en-US" sz="3000" b="1" dirty="0"/>
              <a:t>Grace and knowledge of the truth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 Peter 3:18</a:t>
            </a:r>
          </a:p>
          <a:p>
            <a:r>
              <a:rPr lang="en-US" sz="3000" b="1" dirty="0"/>
              <a:t>In the likeness of Jesus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Ephesians 4:15</a:t>
            </a:r>
          </a:p>
          <a:p>
            <a:r>
              <a:rPr lang="en-US" sz="3000" b="1" dirty="0"/>
              <a:t>In Christian characteristics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 Peter 1:4-11</a:t>
            </a:r>
          </a:p>
          <a:p>
            <a:r>
              <a:rPr lang="en-US" sz="3000" b="1" dirty="0"/>
              <a:t>In our ability to serve and resist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Romans 12:1-2; James 4:7</a:t>
            </a:r>
          </a:p>
          <a:p>
            <a:r>
              <a:rPr lang="en-US" sz="3000" b="1" dirty="0"/>
              <a:t>In love, knowledge, and judgment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Philippians 1:9-10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56393-D7EB-4D33-95F4-FD1BD5E576A2}"/>
              </a:ext>
            </a:extLst>
          </p:cNvPr>
          <p:cNvSpPr txBox="1"/>
          <p:nvPr/>
        </p:nvSpPr>
        <p:spPr>
          <a:xfrm>
            <a:off x="0" y="65241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138E7-0416-4974-8C1D-B78432CEEF09}"/>
              </a:ext>
            </a:extLst>
          </p:cNvPr>
          <p:cNvSpPr/>
          <p:nvPr/>
        </p:nvSpPr>
        <p:spPr>
          <a:xfrm>
            <a:off x="0" y="0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A8610-ACD9-4C49-9022-AE406B2A661A}"/>
              </a:ext>
            </a:extLst>
          </p:cNvPr>
          <p:cNvSpPr/>
          <p:nvPr/>
        </p:nvSpPr>
        <p:spPr>
          <a:xfrm>
            <a:off x="0" y="6335484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erson and person reading a book&#10;&#10;Description automatically generated">
            <a:extLst>
              <a:ext uri="{FF2B5EF4-FFF2-40B4-BE49-F238E27FC236}">
                <a16:creationId xmlns:a16="http://schemas.microsoft.com/office/drawing/2014/main" id="{62A634D6-E3FC-4897-8F5D-2C592E67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38" y="1286784"/>
            <a:ext cx="6021519" cy="48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224-AA79-4F6A-B010-C912C61D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6"/>
            <a:ext cx="11821886" cy="74521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This Growth Requires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0B72-59AF-41C1-A4C5-58EF2107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233714"/>
            <a:ext cx="11821886" cy="5101767"/>
          </a:xfrm>
        </p:spPr>
        <p:txBody>
          <a:bodyPr/>
          <a:lstStyle/>
          <a:p>
            <a:r>
              <a:rPr lang="en-US" sz="3000" b="1" dirty="0"/>
              <a:t>Desire for the truth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 Peter 2:2</a:t>
            </a:r>
          </a:p>
          <a:p>
            <a:r>
              <a:rPr lang="en-US" sz="3000" b="1" dirty="0"/>
              <a:t>Spiritual exercise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Hebrews 5:12-14</a:t>
            </a:r>
          </a:p>
          <a:p>
            <a:r>
              <a:rPr lang="en-US" sz="3000" b="1" dirty="0"/>
              <a:t>Action instead of neglect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Hebrews 2:1-3</a:t>
            </a:r>
          </a:p>
          <a:p>
            <a:r>
              <a:rPr lang="en-US" sz="3000" b="1" dirty="0"/>
              <a:t>Study, meditation, faithfulness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 Timothy 2:15</a:t>
            </a:r>
          </a:p>
          <a:p>
            <a:r>
              <a:rPr lang="en-US" sz="3000" b="1" dirty="0"/>
              <a:t>Purity of mind and in prayer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Titus 2:11-14; Philippians 4:8; 1 Thessalonians 5:17-18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56393-D7EB-4D33-95F4-FD1BD5E576A2}"/>
              </a:ext>
            </a:extLst>
          </p:cNvPr>
          <p:cNvSpPr txBox="1"/>
          <p:nvPr/>
        </p:nvSpPr>
        <p:spPr>
          <a:xfrm>
            <a:off x="0" y="65241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138E7-0416-4974-8C1D-B78432CEEF09}"/>
              </a:ext>
            </a:extLst>
          </p:cNvPr>
          <p:cNvSpPr/>
          <p:nvPr/>
        </p:nvSpPr>
        <p:spPr>
          <a:xfrm>
            <a:off x="0" y="0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A8610-ACD9-4C49-9022-AE406B2A661A}"/>
              </a:ext>
            </a:extLst>
          </p:cNvPr>
          <p:cNvSpPr/>
          <p:nvPr/>
        </p:nvSpPr>
        <p:spPr>
          <a:xfrm>
            <a:off x="0" y="6335484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erson reading a book&#10;&#10;Description automatically generated">
            <a:extLst>
              <a:ext uri="{FF2B5EF4-FFF2-40B4-BE49-F238E27FC236}">
                <a16:creationId xmlns:a16="http://schemas.microsoft.com/office/drawing/2014/main" id="{9B3480DF-3FFD-48CF-85BF-B704BF20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286783"/>
            <a:ext cx="6306457" cy="43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224-AA79-4F6A-B010-C912C61D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6"/>
            <a:ext cx="11821886" cy="74521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 That Hinder This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0B72-59AF-41C1-A4C5-58EF2107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233714"/>
            <a:ext cx="11821886" cy="5101767"/>
          </a:xfrm>
        </p:spPr>
        <p:txBody>
          <a:bodyPr/>
          <a:lstStyle/>
          <a:p>
            <a:r>
              <a:rPr lang="en-US" sz="3000" b="1" dirty="0"/>
              <a:t>Wickedness, hypocrisy, etc.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 Peter 2:1-2</a:t>
            </a:r>
          </a:p>
          <a:p>
            <a:r>
              <a:rPr lang="en-US" sz="3000" b="1" dirty="0"/>
              <a:t>Lack of hearing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Romans 10:17</a:t>
            </a:r>
          </a:p>
          <a:p>
            <a:r>
              <a:rPr lang="en-US" sz="3000" b="1" dirty="0"/>
              <a:t>A love of the world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 John 2:15-17</a:t>
            </a:r>
          </a:p>
          <a:p>
            <a:r>
              <a:rPr lang="en-US" sz="3000" b="1" dirty="0"/>
              <a:t>Foolish disputes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 Timothy 2:23</a:t>
            </a:r>
          </a:p>
          <a:p>
            <a:r>
              <a:rPr lang="en-US" sz="3000" b="1" dirty="0"/>
              <a:t>Love of money (materialism)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 Timothy 6:10,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56393-D7EB-4D33-95F4-FD1BD5E576A2}"/>
              </a:ext>
            </a:extLst>
          </p:cNvPr>
          <p:cNvSpPr txBox="1"/>
          <p:nvPr/>
        </p:nvSpPr>
        <p:spPr>
          <a:xfrm>
            <a:off x="0" y="65241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138E7-0416-4974-8C1D-B78432CEEF09}"/>
              </a:ext>
            </a:extLst>
          </p:cNvPr>
          <p:cNvSpPr/>
          <p:nvPr/>
        </p:nvSpPr>
        <p:spPr>
          <a:xfrm>
            <a:off x="0" y="0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A8610-ACD9-4C49-9022-AE406B2A661A}"/>
              </a:ext>
            </a:extLst>
          </p:cNvPr>
          <p:cNvSpPr/>
          <p:nvPr/>
        </p:nvSpPr>
        <p:spPr>
          <a:xfrm>
            <a:off x="0" y="6335484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group of people reading books at a table&#10;&#10;Description automatically generated">
            <a:extLst>
              <a:ext uri="{FF2B5EF4-FFF2-40B4-BE49-F238E27FC236}">
                <a16:creationId xmlns:a16="http://schemas.microsoft.com/office/drawing/2014/main" id="{26B153C2-953F-4881-A226-FAB10F841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08" y="1233710"/>
            <a:ext cx="6943850" cy="49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9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224-AA79-4F6A-B010-C912C61D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6"/>
            <a:ext cx="11821886" cy="74521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 Avenues Through Which We Can Edify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0B72-59AF-41C1-A4C5-58EF2107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233714"/>
            <a:ext cx="11821886" cy="5101767"/>
          </a:xfrm>
        </p:spPr>
        <p:txBody>
          <a:bodyPr/>
          <a:lstStyle/>
          <a:p>
            <a:r>
              <a:rPr lang="en-US" sz="3000" b="1" dirty="0"/>
              <a:t>Having a greater concern for others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Philippians 2:1-4</a:t>
            </a:r>
          </a:p>
          <a:p>
            <a:r>
              <a:rPr lang="en-US" sz="3000" b="1" dirty="0"/>
              <a:t>Exhorting those who need it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Hebrews 10:23-29</a:t>
            </a:r>
          </a:p>
          <a:p>
            <a:r>
              <a:rPr lang="en-US" sz="3000" b="1" dirty="0"/>
              <a:t>Encouraging the weak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 Thessalonians 5:14</a:t>
            </a:r>
          </a:p>
          <a:p>
            <a:r>
              <a:rPr lang="en-US" sz="3000" b="1" dirty="0"/>
              <a:t>Worshiping God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Colossians 3:16; Ephesians 5:19</a:t>
            </a:r>
          </a:p>
          <a:p>
            <a:r>
              <a:rPr lang="en-US" sz="3000" b="1" dirty="0"/>
              <a:t>Teaching and setting a good example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Titus 2:1-8; 2 Timothy 2:2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56393-D7EB-4D33-95F4-FD1BD5E576A2}"/>
              </a:ext>
            </a:extLst>
          </p:cNvPr>
          <p:cNvSpPr txBox="1"/>
          <p:nvPr/>
        </p:nvSpPr>
        <p:spPr>
          <a:xfrm>
            <a:off x="0" y="65241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138E7-0416-4974-8C1D-B78432CEEF09}"/>
              </a:ext>
            </a:extLst>
          </p:cNvPr>
          <p:cNvSpPr/>
          <p:nvPr/>
        </p:nvSpPr>
        <p:spPr>
          <a:xfrm>
            <a:off x="0" y="0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A8610-ACD9-4C49-9022-AE406B2A661A}"/>
              </a:ext>
            </a:extLst>
          </p:cNvPr>
          <p:cNvSpPr/>
          <p:nvPr/>
        </p:nvSpPr>
        <p:spPr>
          <a:xfrm>
            <a:off x="0" y="6335484"/>
            <a:ext cx="12192000" cy="18868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9D721F2-EB65-4531-8684-7165BC2C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771" y="1282701"/>
            <a:ext cx="5624286" cy="48804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9795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287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Edification of the Church</vt:lpstr>
      <vt:lpstr>Some Realms in Which We Are to Grow</vt:lpstr>
      <vt:lpstr>What This Growth Requires</vt:lpstr>
      <vt:lpstr>Things That Hinder This Growth</vt:lpstr>
      <vt:lpstr>Some Avenues Through Which We Can Edify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Edification of the Church</dc:title>
  <dc:creator>Richard Thetford</dc:creator>
  <cp:lastModifiedBy>Richard Thetford</cp:lastModifiedBy>
  <cp:revision>5</cp:revision>
  <dcterms:created xsi:type="dcterms:W3CDTF">2025-02-13T21:56:25Z</dcterms:created>
  <dcterms:modified xsi:type="dcterms:W3CDTF">2026-06-28T20:38:20Z</dcterms:modified>
</cp:coreProperties>
</file>