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CC38-4E2B-5993-275B-4814EFFEE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DAD8C-2A73-8652-23CD-D6934FD18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F54D-B800-9913-E01A-F342CE20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9263-369D-E33F-45B4-BCCE5ACE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AC520-4E98-5861-B563-1EED8AD3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729A-845C-FB7D-0BC6-386C3E34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3105A-21DF-7222-D781-51797255C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934B0-E6CE-0D60-ED5C-CA382259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54BAD-04AA-295C-FE35-A3AA4AC7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EEBFF-3C73-726D-D226-FC276B0E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70D40-A598-30DD-FE09-66C371A4C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06441-21D7-8ABD-0260-9CF84738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0E22-2412-2801-110C-70D1E394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2366-41BF-155D-A0A6-D07D076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29D8B-049A-A698-B74D-4208B941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99ED-7CE3-472D-0081-6DD6F7FF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7E4C-6936-0452-6D83-4737E9E1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6182-76E5-A15F-417E-3F2672FD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510D-2DB1-6912-22FC-926F0CDE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DDC2-DF6E-CB36-49D9-6F974C9A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45CB-19BC-C0CA-A196-1E7F9EDAB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1E9D-1A2B-C9E0-2B17-C1CCD1C06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5089-A58B-F3DA-C99B-789BC5DB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1F63-21C8-6AE1-1A93-AA709A0B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A866-E998-BCA0-A653-1F6B5345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BAF1-FDED-7985-973A-9E6E27D9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D3387-E01F-02D7-67D5-60E4CF1AE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4F50A-9C27-6C8A-928D-ECD3473C2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B101B-86DD-57B9-2B19-BAA65F2D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87FD7-3BA7-2332-1A71-8BB74585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AAFBD-4CF7-6663-E595-F7C35D07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B292-9DB2-0198-5B25-160C3A90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52D84-93FC-9E52-422B-C2293D52A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ABC98-50F0-2F5D-7337-BBEE1AAE3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D14F9-83D2-4AA3-B608-022C42A0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90B1A-E775-060B-E313-3ED543C45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A5D7C-D129-9D3F-2C75-9383D748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5C1E2-07D1-E636-41D2-543235A6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5DD85-EE9A-FE5E-08F0-F8DFF2AB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6CFB-2E89-4D4A-E548-6D16FBBF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B01D5-3C85-F347-1929-02FF6DD4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34EA7-4BF7-A25B-167E-7E615BD6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D06B0-A02B-168D-9E43-97B77D54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A95C1-CEA6-E272-8EA2-F76C6F34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E6E43-AA1A-C187-0BCA-4DD1E83E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16380-108A-D46C-96F7-AF28E278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D7C2-9A9C-0D8F-E6D6-6EA0084A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B754-A9A9-079A-B182-781E0874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90308-725A-1F0F-A94F-46AFB822F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9EED8-0F87-7938-489E-4D4CEF9F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2FA23-254E-0CEB-4C4D-C534C13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51749-09D0-7C7A-062A-2E6CF90A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607F-8065-13CC-C577-1F59C8E0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CBB2B-4F7E-1989-C34B-F0E7D0F95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5D08D-3010-BCE7-5FEF-025F1E5A9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637F1-7C39-69F5-24D5-F9ED2B8F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CB7CD-C340-9D15-B367-3D3B99AE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A86FA-CFE0-D348-C2E4-87D02CE6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9E199-7206-DD2E-7FB2-793E4BE4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559CD-9992-FFA6-DF1D-552806D0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3114-755E-28AE-D883-0D27BC74E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B05E-EEF2-4319-B356-AE0A7F0D6DA6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C052-1018-CE8A-053B-05CC5527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DD7B-29DD-5CDD-EF64-B7FBBFF9A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E666-7754-4A40-8F76-18EF43B9D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000E96-1D66-480C-82FA-826FA8C7B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E4A0E6-8794-6E4D-E15C-70539CABC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1684" y="5138837"/>
            <a:ext cx="9144000" cy="64723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1:3-15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E5AE5-E35F-4D25-1683-AE6BB5864E7C}"/>
              </a:ext>
            </a:extLst>
          </p:cNvPr>
          <p:cNvSpPr txBox="1"/>
          <p:nvPr/>
        </p:nvSpPr>
        <p:spPr>
          <a:xfrm>
            <a:off x="0" y="656985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Richard Thetford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1372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5125C3-60B0-897A-A6FF-8AA221BF0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A2135-AC6A-D19F-C526-64848760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 to 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384E-49FA-127C-FD9A-028D5CC5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2" y="1521440"/>
            <a:ext cx="7691719" cy="504841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Virtue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Philippians 4:8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Knowledge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Colossians 2:1-3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Self-Control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 Corinthians 9:24-27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Perseverance</a:t>
            </a:r>
          </a:p>
          <a:p>
            <a:pPr lvl="1">
              <a:lnSpc>
                <a:spcPct val="11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Hebrews 10:35-36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A2966-401D-3D9C-F6FD-A1BDDB8EAAD4}"/>
              </a:ext>
            </a:extLst>
          </p:cNvPr>
          <p:cNvSpPr txBox="1"/>
          <p:nvPr/>
        </p:nvSpPr>
        <p:spPr>
          <a:xfrm>
            <a:off x="0" y="656985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Richard Thetford									                        www.thetfordcountry.com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90D9E4-FFE0-7244-1934-51EDDF505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4" y="2342367"/>
            <a:ext cx="4338918" cy="25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48CDB-966D-5C99-87E3-272CE656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64A499-7528-6C8D-8C00-504A115D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E1574-8E0F-FCF1-64EC-4D70598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 to Our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9966-35DC-BD7C-6E5B-16983B6C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2" y="1587421"/>
            <a:ext cx="7691719" cy="4820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Godliness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 Timothy 4:7-8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Brotherly Kindness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Romans 12:10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Love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 Corinthians 13:4-7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A3509-4E92-A1A3-2D3F-3E0B088BAF19}"/>
              </a:ext>
            </a:extLst>
          </p:cNvPr>
          <p:cNvSpPr txBox="1"/>
          <p:nvPr/>
        </p:nvSpPr>
        <p:spPr>
          <a:xfrm>
            <a:off x="0" y="656985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Richard Thetford									                        www.thetfordcountry.com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83CD0-1D4D-1F40-24E4-C1AD7CBAE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14" y="2342367"/>
            <a:ext cx="4338918" cy="25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CC00-3580-D765-409D-9BCCD83E1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45BF1-7B95-A9D0-7C00-53A31CF0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7473F-57B0-41D0-DC20-6E22F6D2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Make Our Calling and Election 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E880-C728-ABAC-1E44-3B0D5441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6" y="1671945"/>
            <a:ext cx="8713695" cy="4820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are we called and elected?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 Thessalonians 2:13-14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do we make it sure?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Matthew 7:21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is the result?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 Peter 1:3-5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78679-AA2C-2804-8473-C1B349AC4366}"/>
              </a:ext>
            </a:extLst>
          </p:cNvPr>
          <p:cNvSpPr txBox="1"/>
          <p:nvPr/>
        </p:nvSpPr>
        <p:spPr>
          <a:xfrm>
            <a:off x="0" y="656985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Richard Thetford									                        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4A1C8-D500-AC32-5A75-9A2B1564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09" y="2205537"/>
            <a:ext cx="6306029" cy="27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5061-5A61-3594-D822-82ED8BB2C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30A21D-D3C0-05F6-D669-512E5653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3D43E-0EAB-19EE-65EA-C790D11D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5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Be Found by Him in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482C0-21F1-DED2-B0AA-A0E367D0AA92}"/>
              </a:ext>
            </a:extLst>
          </p:cNvPr>
          <p:cNvSpPr txBox="1"/>
          <p:nvPr/>
        </p:nvSpPr>
        <p:spPr>
          <a:xfrm>
            <a:off x="0" y="6569850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Richard Thetford									                        www.thetfordcountry.com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D486C-7F26-7F65-C001-3BE2A02D6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9" y="2097961"/>
            <a:ext cx="6306029" cy="27903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1792-9DCB-E203-BDEC-2060D758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6" y="1671945"/>
            <a:ext cx="8713695" cy="4820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“the day of the Lord”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will come as a thief in the night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Matthew 24:42-43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The question is….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MANNER OF PERSONS OUGHT YOU TO BE IN HOLY CONDUCT AND GODLINESS?</a:t>
            </a:r>
          </a:p>
        </p:txBody>
      </p:sp>
    </p:spTree>
    <p:extLst>
      <p:ext uri="{BB962C8B-B14F-4D97-AF65-F5344CB8AC3E}">
        <p14:creationId xmlns:p14="http://schemas.microsoft.com/office/powerpoint/2010/main" val="11678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198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Add to Our Faith</vt:lpstr>
      <vt:lpstr>Add to Our Faith</vt:lpstr>
      <vt:lpstr>To Make Our Calling and Election Sure</vt:lpstr>
      <vt:lpstr>To Be Found by Him in Peace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7</cp:revision>
  <dcterms:created xsi:type="dcterms:W3CDTF">2025-09-03T16:28:18Z</dcterms:created>
  <dcterms:modified xsi:type="dcterms:W3CDTF">2026-05-17T19:38:45Z</dcterms:modified>
</cp:coreProperties>
</file>