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sldIdLst>
    <p:sldId id="256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CD1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1752600"/>
            <a:ext cx="73152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743200"/>
            <a:ext cx="73152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D8F874-B7B5-4AAA-A740-27766A7EF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D4568-9353-4FDF-A16F-03A74E77D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762000"/>
            <a:ext cx="1826683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5484" y="762000"/>
            <a:ext cx="52832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6EE83-7BF6-4FA9-8300-E84E28CA6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4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4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4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4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4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844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845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845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845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845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845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846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846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846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846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6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7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7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7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7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7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7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847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96FFBE-6785-41AB-B03A-1C0BC7BAD7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68752-10BB-4DF9-826A-3ED9CD0F8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C06C5-8F67-452A-8A59-5E60F51E8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1553C-7B53-41D0-B474-1A0534AAA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AA3D9-B132-46DB-B36C-8AD8230C4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884A4-4A6E-42D9-9C6F-CE51F31B5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72D9A-C94B-4DAB-86BF-08A0DFF20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6139-4DD5-4B3D-B0D2-8942FCE77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4DCE1-BB0D-492D-9C7C-27E5C7785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5898-59ED-4391-8E89-F0FEE6449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A423-7A69-4D62-B298-4574CEB27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2DBF5-850D-4457-BBD4-A78BFAD5F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D08D8-78AE-402E-A4BD-FCC7CAC19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5484" y="1828800"/>
            <a:ext cx="355388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2567" y="1828800"/>
            <a:ext cx="3556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1094-DF81-415D-9EE2-05F1168A0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1003-8126-4C6B-A0A3-D0371F51A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5CD2-346C-4455-ADCB-E8D1B3FBA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E342-22B7-4535-BE5D-B0C6626F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5BE5-6186-4DDD-A736-2DD66B339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B76C-EF24-4B81-979C-144FB0682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5484" y="762000"/>
            <a:ext cx="73130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5484" y="1828800"/>
            <a:ext cx="731308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588645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886450"/>
            <a:ext cx="386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5886450"/>
            <a:ext cx="233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90C3E363-7E60-42AD-9530-5E9DC3B8C5C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741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1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741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742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742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2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2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742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2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43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743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743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74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4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62D3E601-A883-4981-BA79-5F60DB243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0792" y="1066800"/>
            <a:ext cx="6032608" cy="1905000"/>
          </a:xfrm>
          <a:effectLst/>
        </p:spPr>
        <p:txBody>
          <a:bodyPr/>
          <a:lstStyle/>
          <a:p>
            <a:r>
              <a:rPr lang="en-US" sz="6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Mother’s</a:t>
            </a:r>
            <a:br>
              <a:rPr lang="en-US" sz="6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Sacrificial Love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8193" y="4343400"/>
            <a:ext cx="11442807" cy="178635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“By this we know love, because He laid down His life for us. And we also ought to lay down our lives for the brethren”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John 3:16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0"/>
            <a:ext cx="121158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6324601"/>
            <a:ext cx="12039600" cy="2285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096000" y="4038600"/>
            <a:ext cx="5715000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dist="45791" dir="3378596" algn="ctr" rotWithShape="0">
              <a:srgbClr val="FF00FF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E77E3-8A60-48A2-9383-054E269E950E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pic>
        <p:nvPicPr>
          <p:cNvPr id="4" name="Picture 3" descr="A person holding a baby&#10;&#10;Description automatically generated">
            <a:extLst>
              <a:ext uri="{FF2B5EF4-FFF2-40B4-BE49-F238E27FC236}">
                <a16:creationId xmlns:a16="http://schemas.microsoft.com/office/drawing/2014/main" id="{CF63EA74-D8A8-44D2-906D-6145F81D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3" y="228601"/>
            <a:ext cx="5715000" cy="389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4" y="228600"/>
            <a:ext cx="8243887" cy="1219200"/>
          </a:xfrm>
          <a:effectLst/>
        </p:spPr>
        <p:txBody>
          <a:bodyPr/>
          <a:lstStyle/>
          <a:p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Jochebed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97088"/>
            <a:ext cx="11734798" cy="4227512"/>
          </a:xfrm>
        </p:spPr>
        <p:txBody>
          <a:bodyPr/>
          <a:lstStyle/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you think she was troubled and concerned about the decree?</a:t>
            </a:r>
          </a:p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willing to trust in God</a:t>
            </a:r>
          </a:p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always trust in God’s goodness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Jeremiah 29:11-13; 2 Corinthians 3:5</a:t>
            </a:r>
          </a:p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willing, like Jochebed, to take a back seat?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9:23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26059" y="1258669"/>
            <a:ext cx="5063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Exodus 1:22-2:10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733800" y="1981200"/>
            <a:ext cx="4648200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dist="45791" dir="3378596" algn="ctr" rotWithShape="0">
              <a:srgbClr val="FF00FF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6920C02-3FAD-45DE-94DA-910A2014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922EC5A-C791-44A1-9603-1CBE853E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578C09E-D832-4DFF-A690-8BDC6C56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21158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C9EA439-130B-48EC-9DC1-60F480B0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1"/>
            <a:ext cx="12039600" cy="2285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8538EB-031E-48ED-9D77-94E26FD84AC1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pic>
        <p:nvPicPr>
          <p:cNvPr id="3" name="Picture 2" descr="A silhouette of a person kissing a child&#10;&#10;Description automatically generated">
            <a:extLst>
              <a:ext uri="{FF2B5EF4-FFF2-40B4-BE49-F238E27FC236}">
                <a16:creationId xmlns:a16="http://schemas.microsoft.com/office/drawing/2014/main" id="{4B2A3F4A-CBC9-448D-8E54-9E8824249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71"/>
            <a:ext cx="3297458" cy="1891315"/>
          </a:xfrm>
          <a:prstGeom prst="rect">
            <a:avLst/>
          </a:prstGeom>
        </p:spPr>
      </p:pic>
      <p:pic>
        <p:nvPicPr>
          <p:cNvPr id="5" name="Picture 4" descr="A person holding her hands up&#10;&#10;Description automatically generated">
            <a:extLst>
              <a:ext uri="{FF2B5EF4-FFF2-40B4-BE49-F238E27FC236}">
                <a16:creationId xmlns:a16="http://schemas.microsoft.com/office/drawing/2014/main" id="{8D1E0B59-1C7E-4CDF-87D9-7563D65E9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41" y="236700"/>
            <a:ext cx="3373657" cy="1860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8" y="2097088"/>
            <a:ext cx="11734800" cy="4227507"/>
          </a:xfrm>
        </p:spPr>
        <p:txBody>
          <a:bodyPr/>
          <a:lstStyle/>
          <a:p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Unable to conceive, she wept to have her own child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127:3</a:t>
            </a:r>
          </a:p>
          <a:p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one thing she wanted the most, she gave back to God!</a:t>
            </a:r>
          </a:p>
          <a:p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dedicating our children to the Lord?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6:4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E3DAC2-B1FD-4E5D-8645-386FBFD8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E0C9591-4136-4A99-9379-5CFF3361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EE2A126-C533-45F4-B5C5-89318E77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21158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B3CAAEBA-AC21-4732-981F-98B4BF95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1"/>
            <a:ext cx="12039600" cy="2285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BF5E4-B649-401F-B2BA-991C895DC395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4808144-CDA7-4790-80EF-020264AAD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4" y="228600"/>
            <a:ext cx="8243887" cy="1219200"/>
          </a:xfrm>
          <a:effectLst/>
        </p:spPr>
        <p:txBody>
          <a:bodyPr/>
          <a:lstStyle/>
          <a:p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DC08C66-16DD-4F42-A74D-5405CE0E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059" y="1258669"/>
            <a:ext cx="5063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1 Samuel 1:10-28</a:t>
            </a: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997F9CB6-53DE-408A-ABA1-E0217125B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981200"/>
            <a:ext cx="4648200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dist="45791" dir="3378596" algn="ctr" rotWithShape="0">
              <a:srgbClr val="FF00FF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2" name="Picture 21" descr="A silhouette of a person kissing a child&#10;&#10;Description automatically generated">
            <a:extLst>
              <a:ext uri="{FF2B5EF4-FFF2-40B4-BE49-F238E27FC236}">
                <a16:creationId xmlns:a16="http://schemas.microsoft.com/office/drawing/2014/main" id="{696D3ED6-0D14-4B4D-9D53-C2CF35E26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71"/>
            <a:ext cx="3297458" cy="1891315"/>
          </a:xfrm>
          <a:prstGeom prst="rect">
            <a:avLst/>
          </a:prstGeom>
        </p:spPr>
      </p:pic>
      <p:pic>
        <p:nvPicPr>
          <p:cNvPr id="23" name="Picture 22" descr="A person holding her hands up&#10;&#10;Description automatically generated">
            <a:extLst>
              <a:ext uri="{FF2B5EF4-FFF2-40B4-BE49-F238E27FC236}">
                <a16:creationId xmlns:a16="http://schemas.microsoft.com/office/drawing/2014/main" id="{95503C31-F2E7-4CDF-AA89-BE6E4E39D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41" y="236700"/>
            <a:ext cx="3373657" cy="18603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AA234-9AE8-4813-831C-41D8E06DA949}"/>
              </a:ext>
            </a:extLst>
          </p:cNvPr>
          <p:cNvSpPr/>
          <p:nvPr/>
        </p:nvSpPr>
        <p:spPr>
          <a:xfrm>
            <a:off x="457198" y="5181601"/>
            <a:ext cx="11277602" cy="9509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48C3E-D47C-4644-89FB-AE52B48933C3}"/>
              </a:ext>
            </a:extLst>
          </p:cNvPr>
          <p:cNvSpPr txBox="1"/>
          <p:nvPr/>
        </p:nvSpPr>
        <p:spPr>
          <a:xfrm>
            <a:off x="457198" y="5334000"/>
            <a:ext cx="11277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Mothers deserve our praise because they watch over our souls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8A4DA29-3290-4F4F-89A1-DDDA70478937}"/>
              </a:ext>
            </a:extLst>
          </p:cNvPr>
          <p:cNvSpPr/>
          <p:nvPr/>
        </p:nvSpPr>
        <p:spPr>
          <a:xfrm>
            <a:off x="5791200" y="2784995"/>
            <a:ext cx="5943600" cy="2320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2590150"/>
            <a:ext cx="11049001" cy="4228164"/>
          </a:xfrm>
        </p:spPr>
        <p:txBody>
          <a:bodyPr/>
          <a:lstStyle/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Diligently train their children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1:8</a:t>
            </a:r>
          </a:p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their young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29:15</a:t>
            </a:r>
          </a:p>
          <a:p>
            <a:r>
              <a:rPr lang="en-US" sz="3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godly example to the children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1:3-5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791200" y="3183875"/>
            <a:ext cx="594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Children should be thankful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the sacrificial love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their mother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6F6334A-2098-40C5-BADA-ED96D71B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7C55B9F-8E2A-4E29-9DB8-732FD759D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7D2E816-7F1F-4AD5-98D9-EF90DEA2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21158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129F28F-B5F8-41AB-8ECB-B5034EFDD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1"/>
            <a:ext cx="12039600" cy="2285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AA4D0-3822-43F1-9C77-B8D490C8B3FE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pic>
        <p:nvPicPr>
          <p:cNvPr id="3" name="Picture 2" descr="A person holding a child in a park&#10;&#10;Description automatically generated">
            <a:extLst>
              <a:ext uri="{FF2B5EF4-FFF2-40B4-BE49-F238E27FC236}">
                <a16:creationId xmlns:a16="http://schemas.microsoft.com/office/drawing/2014/main" id="{CA5B5A50-A3D8-4740-9636-D9B937071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0" y="228600"/>
            <a:ext cx="2437760" cy="2361560"/>
          </a:xfrm>
          <a:prstGeom prst="rect">
            <a:avLst/>
          </a:prstGeom>
        </p:spPr>
      </p:pic>
      <p:pic>
        <p:nvPicPr>
          <p:cNvPr id="5" name="Picture 4" descr="A bouquet of pink tulips&#10;&#10;Description automatically generated">
            <a:extLst>
              <a:ext uri="{FF2B5EF4-FFF2-40B4-BE49-F238E27FC236}">
                <a16:creationId xmlns:a16="http://schemas.microsoft.com/office/drawing/2014/main" id="{A7F954B3-5214-423C-9198-199740A11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28599"/>
            <a:ext cx="3809360" cy="2361551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12816627-FBB9-4BF3-9FD5-8D9FF795C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295400"/>
            <a:ext cx="8243887" cy="1219200"/>
          </a:xfrm>
          <a:effectLst/>
        </p:spPr>
        <p:txBody>
          <a:bodyPr/>
          <a:lstStyle/>
          <a:p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Godly</a:t>
            </a:r>
            <a:b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Mothers</a:t>
            </a: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243367A1-6F28-43AB-B237-477FE1F5E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14600"/>
            <a:ext cx="5334000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dist="45791" dir="3378596" algn="ctr" rotWithShape="0">
              <a:srgbClr val="FF00FF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5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228600"/>
            <a:ext cx="6400800" cy="3124200"/>
          </a:xfrm>
        </p:spPr>
        <p:txBody>
          <a:bodyPr/>
          <a:lstStyle/>
          <a:p>
            <a:r>
              <a:rPr lang="en-US" sz="3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“This is My commandment, that you love one another as I have loved you. Greater love has no</a:t>
            </a:r>
            <a:br>
              <a:rPr lang="en-US" sz="3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than this, than to lay down one's life for his friends”</a:t>
            </a:r>
            <a:br>
              <a:rPr lang="en-US" sz="3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15:12-13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729098"/>
            <a:ext cx="1158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“For God so loved the world that He gave His only</a:t>
            </a:r>
            <a:b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begotten Son, that whoever believes in Him</a:t>
            </a:r>
            <a:b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not perish but have everlasting life”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3:16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5486400"/>
            <a:ext cx="114300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449669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the story of Jesus move you today to obey His will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D98CFDEB-60C9-4CD7-B1CB-4A71EF86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49C8E5A-12D7-4EFA-A654-511C9603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989FA12-C36A-4C2B-88F3-02CE83704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21158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454A61BD-124F-4608-873D-6FE97A773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1"/>
            <a:ext cx="12039600" cy="2285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EF5AD-F919-4420-809C-5D18F1D2988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pic>
        <p:nvPicPr>
          <p:cNvPr id="3" name="Picture 2" descr="A close-up of hands folded&#10;&#10;Description automatically generated">
            <a:extLst>
              <a:ext uri="{FF2B5EF4-FFF2-40B4-BE49-F238E27FC236}">
                <a16:creationId xmlns:a16="http://schemas.microsoft.com/office/drawing/2014/main" id="{E0DAB375-5BA2-4AAB-99B9-0150E210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777"/>
            <a:ext cx="5334000" cy="3109764"/>
          </a:xfrm>
          <a:prstGeom prst="rect">
            <a:avLst/>
          </a:prstGeom>
        </p:spPr>
      </p:pic>
      <p:sp>
        <p:nvSpPr>
          <p:cNvPr id="22" name="Line 11">
            <a:extLst>
              <a:ext uri="{FF2B5EF4-FFF2-40B4-BE49-F238E27FC236}">
                <a16:creationId xmlns:a16="http://schemas.microsoft.com/office/drawing/2014/main" id="{BAFE01A1-0AD4-4A5C-B815-0599516F0D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505200"/>
            <a:ext cx="11582400" cy="13259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dist="45791" dir="3378596" algn="ctr" rotWithShape="0">
              <a:srgbClr val="FF00FF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0" grpId="0"/>
      <p:bldP spid="12" grpId="0" animBg="1"/>
      <p:bldP spid="13" grpId="0"/>
      <p:bldP spid="22" grpId="0" animBg="1"/>
    </p:bld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176</TotalTime>
  <Words>342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Palatino Linotype</vt:lpstr>
      <vt:lpstr>Verdana</vt:lpstr>
      <vt:lpstr>Corinthian columns design template</vt:lpstr>
      <vt:lpstr>Balloons</vt:lpstr>
      <vt:lpstr>A Mother’s Sacrificial Love</vt:lpstr>
      <vt:lpstr>Jochebed</vt:lpstr>
      <vt:lpstr>Hannah</vt:lpstr>
      <vt:lpstr>Godly Mothers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Mother’s Sacrificial Love</dc:title>
  <dc:creator>HP Authorized Customer</dc:creator>
  <cp:lastModifiedBy>Richard Thetford</cp:lastModifiedBy>
  <cp:revision>19</cp:revision>
  <dcterms:created xsi:type="dcterms:W3CDTF">2006-05-09T02:15:31Z</dcterms:created>
  <dcterms:modified xsi:type="dcterms:W3CDTF">2026-05-09T20:10:40Z</dcterms:modified>
</cp:coreProperties>
</file>