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A61F-1E93-4CDD-B3C2-BC43D4B06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BA66C-CCB3-4B21-AF10-A37A71E3C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00B8F-7AD0-4002-8EAB-EF5659C5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F401-1DE6-4807-9E24-65FBAF607AC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DD821-6AFD-49E8-AEE2-77CAE02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20262-9A03-4123-A96F-8B25E743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966-D4CB-4B1F-93F8-27E7B190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0B75-C3AA-4C7A-855C-599314D3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DBC0E-2FED-4FBA-A093-129CB8171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01255-5848-4174-A29A-8805CC86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F401-1DE6-4807-9E24-65FBAF607AC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3F92D-50C4-405D-B10A-A43AFB9D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18C66-A335-443B-AEAD-DD46819A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966-D4CB-4B1F-93F8-27E7B190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06CE0-98F6-452B-AD98-590D94D46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B9F2F-8A90-45D1-B0BA-54218A1F8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DF193-1702-4CF7-8F7C-864BBDDD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F401-1DE6-4807-9E24-65FBAF607AC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27D46-FE96-4B41-B5AD-D57B7F36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C950A-BF55-45DC-BFD0-C06C51C1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966-D4CB-4B1F-93F8-27E7B190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FA3D-00BB-430E-BCC2-947A48D8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0D6EE-F32C-4C54-9814-02F43A5C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EA941-A2CA-4CF2-AC16-97A3A021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F401-1DE6-4807-9E24-65FBAF607AC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D19A6-4FF2-45D1-AF2C-DFB9AD4B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929DB-57F8-46AC-8C57-9837BE01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966-D4CB-4B1F-93F8-27E7B190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2D55-7E42-453E-9BC8-66D8E326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EFDAB-AA36-4883-BFDE-278987445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546DD-A2CE-48E7-99C2-42EB862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F401-1DE6-4807-9E24-65FBAF607AC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D80C0-48BC-462D-B2EA-6AE85109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DFA52-EC65-4D5D-949E-AA9D7644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966-D4CB-4B1F-93F8-27E7B190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0AA9-815A-47AF-A1D8-38CD37E6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2182F-B381-4398-98EB-F7AB494F9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5DED7-091D-4A65-AA99-931200AC4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A1265-C363-4C0A-968E-83910E35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F401-1DE6-4807-9E24-65FBAF607AC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4CBC9-C963-4C34-8564-DE8D8301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9A538-A00E-41D6-8151-9F40FC05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966-D4CB-4B1F-93F8-27E7B190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3DD4-9024-4B89-87D6-937B9D98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3303D-2A60-4102-8520-0AB04826F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83864-6C9D-471A-A5F9-0F5067ABD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D93DB-4C69-42A1-85D7-F5B7C1668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F0D2F-DDFE-4F50-8C44-C43B44313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5CC73-ACED-491F-9ADA-4BD5FCDC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F401-1DE6-4807-9E24-65FBAF607AC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FCDC7-EA31-4E32-AB90-98F081C7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4AB83-6715-428C-AA51-7B6A144D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966-D4CB-4B1F-93F8-27E7B190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2659-0EE1-4DFF-9E04-7EDA6742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8DD07-E1DD-4B5C-9DCB-CF20116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F401-1DE6-4807-9E24-65FBAF607AC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B28DD-F152-4C2E-B0C3-74890F2A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7066E-744A-4D62-9481-5C2EB86E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966-D4CB-4B1F-93F8-27E7B190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48E64-8426-4BF3-B3B3-B5520EAE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F401-1DE6-4807-9E24-65FBAF607AC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B7ADDF-BC6D-4142-8C2B-67E60B75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B212D-28C9-464F-A93B-563D4BC3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966-D4CB-4B1F-93F8-27E7B190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2A19-D44B-4226-9C76-60CE4B70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B0091-687A-4A3A-BCD7-4690F54EB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3EFA5-3A2C-4892-B9FF-CE118B4AA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6C59B-2E57-4FE7-9ED2-BF153D03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F401-1DE6-4807-9E24-65FBAF607AC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741E7-6127-4713-8E04-AC69C938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2A886-79F8-49DD-8D8E-6B4DCB68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966-D4CB-4B1F-93F8-27E7B190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F5A5-2EAF-4FC0-9DA9-7E847643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63261-F3C8-4B15-A43B-CD21074A3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330F3-4B6E-4276-B9FA-6C2B758F0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26F7C-6184-4A82-9FE7-F67708F6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F401-1DE6-4807-9E24-65FBAF607AC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131B8-8DE4-42C5-8C9A-A96E3C7A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25D73-1CCE-43AF-9E6F-1BAAE45F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966-D4CB-4B1F-93F8-27E7B190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80206-5B97-4970-A8DC-086B6FCB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10715-4080-4055-A736-76EC31088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CEDC5-ADD1-439B-AB9F-756BE83C5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AF401-1DE6-4807-9E24-65FBAF607AC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D4B88-3A84-42BE-9C43-30CA250E6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487C-470A-4D9B-BD87-95723A217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AE966-D4CB-4B1F-93F8-27E7B190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5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mountains&#10;&#10;Description automatically generated">
            <a:extLst>
              <a:ext uri="{FF2B5EF4-FFF2-40B4-BE49-F238E27FC236}">
                <a16:creationId xmlns:a16="http://schemas.microsoft.com/office/drawing/2014/main" id="{75799519-F7A8-47A9-B94D-50D71F1D3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24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774B27-C4D6-4502-A26A-74290546D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1659"/>
            <a:ext cx="9144000" cy="1180420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FEW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D05E4-5EE7-49DC-AA7B-FBADBC884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7176"/>
            <a:ext cx="9144000" cy="51276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Jeremiah 31:31-34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A184D-1B24-4487-A591-EC5CDF0D5BE9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6199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B3D2-F6F2-415C-8552-08180EFD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6"/>
            <a:ext cx="11444514" cy="60733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New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942F4-A621-4DA2-BFE6-0C681209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252311"/>
            <a:ext cx="11444513" cy="5039631"/>
          </a:xfrm>
        </p:spPr>
        <p:txBody>
          <a:bodyPr>
            <a:normAutofit/>
          </a:bodyPr>
          <a:lstStyle/>
          <a:p>
            <a:r>
              <a:rPr lang="en-US" sz="3400" b="1" dirty="0"/>
              <a:t>Hundreds of years before the New Testament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Jeremiah 31:31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Hebrews 8:8</a:t>
            </a:r>
          </a:p>
          <a:p>
            <a:r>
              <a:rPr lang="en-US" sz="3400" b="1" dirty="0"/>
              <a:t>Why a new covenant?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Hebrews 8:7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Hebrews 10:1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55594-246C-45D0-A421-C1589ECA5DC4}"/>
              </a:ext>
            </a:extLst>
          </p:cNvPr>
          <p:cNvSpPr/>
          <p:nvPr/>
        </p:nvSpPr>
        <p:spPr>
          <a:xfrm>
            <a:off x="0" y="0"/>
            <a:ext cx="181429" cy="65314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D614C-8C0C-4B69-88D4-2F3044E94AB8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0A559-3BE6-488A-BFED-3DB1AB3972DB}"/>
              </a:ext>
            </a:extLst>
          </p:cNvPr>
          <p:cNvSpPr/>
          <p:nvPr/>
        </p:nvSpPr>
        <p:spPr>
          <a:xfrm>
            <a:off x="12010571" y="-7258"/>
            <a:ext cx="181429" cy="65314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A54AC-77D9-45E3-BF74-3D2C022C9C73}"/>
              </a:ext>
            </a:extLst>
          </p:cNvPr>
          <p:cNvSpPr/>
          <p:nvPr/>
        </p:nvSpPr>
        <p:spPr>
          <a:xfrm>
            <a:off x="0" y="0"/>
            <a:ext cx="12192000" cy="16691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FB1CD3-8172-44CC-BDDC-9A6069BDCB56}"/>
              </a:ext>
            </a:extLst>
          </p:cNvPr>
          <p:cNvSpPr/>
          <p:nvPr/>
        </p:nvSpPr>
        <p:spPr>
          <a:xfrm>
            <a:off x="0" y="6364515"/>
            <a:ext cx="12192000" cy="16691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and person reading a book with a child&#10;&#10;Description automatically generated">
            <a:extLst>
              <a:ext uri="{FF2B5EF4-FFF2-40B4-BE49-F238E27FC236}">
                <a16:creationId xmlns:a16="http://schemas.microsoft.com/office/drawing/2014/main" id="{C90788EC-C00F-4392-8B73-DFBA3E514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9" y="1872703"/>
            <a:ext cx="6524169" cy="43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B3D2-F6F2-415C-8552-08180EFD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6"/>
            <a:ext cx="11444514" cy="60733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New Creature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942F4-A621-4DA2-BFE6-0C681209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107171"/>
            <a:ext cx="11444513" cy="525734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400" b="1" dirty="0"/>
              <a:t>Enter the new covenant by a new birth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A spiritual birth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John 3:3-5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A begetting and then a bringing forth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 Peter 1:23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James 1:18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 Corinthians 4:15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When “born again” – now a new creature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2 Corinthians 5:17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Romans 8:1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55594-246C-45D0-A421-C1589ECA5DC4}"/>
              </a:ext>
            </a:extLst>
          </p:cNvPr>
          <p:cNvSpPr/>
          <p:nvPr/>
        </p:nvSpPr>
        <p:spPr>
          <a:xfrm>
            <a:off x="0" y="0"/>
            <a:ext cx="181429" cy="65314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D614C-8C0C-4B69-88D4-2F3044E94AB8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0A559-3BE6-488A-BFED-3DB1AB3972DB}"/>
              </a:ext>
            </a:extLst>
          </p:cNvPr>
          <p:cNvSpPr/>
          <p:nvPr/>
        </p:nvSpPr>
        <p:spPr>
          <a:xfrm>
            <a:off x="12010571" y="-7258"/>
            <a:ext cx="181429" cy="65314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A54AC-77D9-45E3-BF74-3D2C022C9C73}"/>
              </a:ext>
            </a:extLst>
          </p:cNvPr>
          <p:cNvSpPr/>
          <p:nvPr/>
        </p:nvSpPr>
        <p:spPr>
          <a:xfrm>
            <a:off x="0" y="0"/>
            <a:ext cx="12192000" cy="16691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FB1CD3-8172-44CC-BDDC-9A6069BDCB56}"/>
              </a:ext>
            </a:extLst>
          </p:cNvPr>
          <p:cNvSpPr/>
          <p:nvPr/>
        </p:nvSpPr>
        <p:spPr>
          <a:xfrm>
            <a:off x="0" y="6364515"/>
            <a:ext cx="12192000" cy="16691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helping another person in the water&#10;&#10;Description automatically generated">
            <a:extLst>
              <a:ext uri="{FF2B5EF4-FFF2-40B4-BE49-F238E27FC236}">
                <a16:creationId xmlns:a16="http://schemas.microsoft.com/office/drawing/2014/main" id="{C39DCC9F-C82D-4904-9E55-B2B22E306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53" y="1132113"/>
            <a:ext cx="4125645" cy="34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B3D2-F6F2-415C-8552-08180EFD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6"/>
            <a:ext cx="11444514" cy="60733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New 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942F4-A621-4DA2-BFE6-0C681209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252311"/>
            <a:ext cx="11444513" cy="5039631"/>
          </a:xfrm>
        </p:spPr>
        <p:txBody>
          <a:bodyPr>
            <a:normAutofit/>
          </a:bodyPr>
          <a:lstStyle/>
          <a:p>
            <a:r>
              <a:rPr lang="en-US" sz="3400" b="1" dirty="0"/>
              <a:t>New creature requires a new diet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1 Peter 2:1-2</a:t>
            </a: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400" b="1" dirty="0"/>
              <a:t>Some never make the</a:t>
            </a:r>
            <a:br>
              <a:rPr lang="en-US" sz="3400" b="1" dirty="0"/>
            </a:br>
            <a:r>
              <a:rPr lang="en-US" sz="3400" b="1" dirty="0"/>
              <a:t>desired growth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Hebrews 5:12-14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Matthew 4:4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55594-246C-45D0-A421-C1589ECA5DC4}"/>
              </a:ext>
            </a:extLst>
          </p:cNvPr>
          <p:cNvSpPr/>
          <p:nvPr/>
        </p:nvSpPr>
        <p:spPr>
          <a:xfrm>
            <a:off x="0" y="0"/>
            <a:ext cx="181429" cy="65314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D614C-8C0C-4B69-88D4-2F3044E94AB8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0A559-3BE6-488A-BFED-3DB1AB3972DB}"/>
              </a:ext>
            </a:extLst>
          </p:cNvPr>
          <p:cNvSpPr/>
          <p:nvPr/>
        </p:nvSpPr>
        <p:spPr>
          <a:xfrm>
            <a:off x="12010571" y="-7258"/>
            <a:ext cx="181429" cy="65314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A54AC-77D9-45E3-BF74-3D2C022C9C73}"/>
              </a:ext>
            </a:extLst>
          </p:cNvPr>
          <p:cNvSpPr/>
          <p:nvPr/>
        </p:nvSpPr>
        <p:spPr>
          <a:xfrm>
            <a:off x="0" y="0"/>
            <a:ext cx="12192000" cy="16691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FB1CD3-8172-44CC-BDDC-9A6069BDCB56}"/>
              </a:ext>
            </a:extLst>
          </p:cNvPr>
          <p:cNvSpPr/>
          <p:nvPr/>
        </p:nvSpPr>
        <p:spPr>
          <a:xfrm>
            <a:off x="0" y="6364515"/>
            <a:ext cx="12192000" cy="16691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reading a bible with children&#10;&#10;Description automatically generated">
            <a:extLst>
              <a:ext uri="{FF2B5EF4-FFF2-40B4-BE49-F238E27FC236}">
                <a16:creationId xmlns:a16="http://schemas.microsoft.com/office/drawing/2014/main" id="{D8A0AC93-0247-4885-A56B-4FF19F016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7" y="1800673"/>
            <a:ext cx="7003141" cy="439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B3D2-F6F2-415C-8552-08180EFD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6"/>
            <a:ext cx="11444514" cy="60733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New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942F4-A621-4DA2-BFE6-0C681209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252311"/>
            <a:ext cx="11444513" cy="5039631"/>
          </a:xfrm>
        </p:spPr>
        <p:txBody>
          <a:bodyPr>
            <a:normAutofit/>
          </a:bodyPr>
          <a:lstStyle/>
          <a:p>
            <a:r>
              <a:rPr lang="en-US" sz="3400" b="1" dirty="0"/>
              <a:t>New creature in Christ has a new name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Isaiah 62:2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Acts 11:26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Acts 26:28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55594-246C-45D0-A421-C1589ECA5DC4}"/>
              </a:ext>
            </a:extLst>
          </p:cNvPr>
          <p:cNvSpPr/>
          <p:nvPr/>
        </p:nvSpPr>
        <p:spPr>
          <a:xfrm>
            <a:off x="0" y="0"/>
            <a:ext cx="181429" cy="65314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D614C-8C0C-4B69-88D4-2F3044E94AB8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0A559-3BE6-488A-BFED-3DB1AB3972DB}"/>
              </a:ext>
            </a:extLst>
          </p:cNvPr>
          <p:cNvSpPr/>
          <p:nvPr/>
        </p:nvSpPr>
        <p:spPr>
          <a:xfrm>
            <a:off x="12010571" y="-7258"/>
            <a:ext cx="181429" cy="65314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A54AC-77D9-45E3-BF74-3D2C022C9C73}"/>
              </a:ext>
            </a:extLst>
          </p:cNvPr>
          <p:cNvSpPr/>
          <p:nvPr/>
        </p:nvSpPr>
        <p:spPr>
          <a:xfrm>
            <a:off x="0" y="0"/>
            <a:ext cx="12192000" cy="16691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FB1CD3-8172-44CC-BDDC-9A6069BDCB56}"/>
              </a:ext>
            </a:extLst>
          </p:cNvPr>
          <p:cNvSpPr/>
          <p:nvPr/>
        </p:nvSpPr>
        <p:spPr>
          <a:xfrm>
            <a:off x="0" y="6364515"/>
            <a:ext cx="12192000" cy="16691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family reading a book together&#10;&#10;Description automatically generated">
            <a:extLst>
              <a:ext uri="{FF2B5EF4-FFF2-40B4-BE49-F238E27FC236}">
                <a16:creationId xmlns:a16="http://schemas.microsoft.com/office/drawing/2014/main" id="{C3BEE3C7-699D-43CD-87E1-D3D893EBD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29" y="1821543"/>
            <a:ext cx="7082969" cy="43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B3D2-F6F2-415C-8552-08180EFD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6"/>
            <a:ext cx="11444514" cy="60733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New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942F4-A621-4DA2-BFE6-0C681209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252311"/>
            <a:ext cx="11444513" cy="5039631"/>
          </a:xfrm>
        </p:spPr>
        <p:txBody>
          <a:bodyPr>
            <a:normAutofit/>
          </a:bodyPr>
          <a:lstStyle/>
          <a:p>
            <a:r>
              <a:rPr lang="en-US" sz="3400" b="1" dirty="0"/>
              <a:t>New creature is now ready for new employment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Philippians 2:12</a:t>
            </a:r>
          </a:p>
          <a:p>
            <a:r>
              <a:rPr lang="en-US" sz="3400" b="1" dirty="0"/>
              <a:t>Must remain steadfast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1 Corinthians 15:58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John 9:4</a:t>
            </a:r>
          </a:p>
          <a:p>
            <a:r>
              <a:rPr lang="en-US" sz="3400" b="1" dirty="0"/>
              <a:t>Looking forward to eternity!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 Peter 3:12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Revelation 21:1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55594-246C-45D0-A421-C1589ECA5DC4}"/>
              </a:ext>
            </a:extLst>
          </p:cNvPr>
          <p:cNvSpPr/>
          <p:nvPr/>
        </p:nvSpPr>
        <p:spPr>
          <a:xfrm>
            <a:off x="0" y="0"/>
            <a:ext cx="181429" cy="65314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D614C-8C0C-4B69-88D4-2F3044E94AB8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0A559-3BE6-488A-BFED-3DB1AB3972DB}"/>
              </a:ext>
            </a:extLst>
          </p:cNvPr>
          <p:cNvSpPr/>
          <p:nvPr/>
        </p:nvSpPr>
        <p:spPr>
          <a:xfrm>
            <a:off x="12010571" y="-7258"/>
            <a:ext cx="181429" cy="65314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A54AC-77D9-45E3-BF74-3D2C022C9C73}"/>
              </a:ext>
            </a:extLst>
          </p:cNvPr>
          <p:cNvSpPr/>
          <p:nvPr/>
        </p:nvSpPr>
        <p:spPr>
          <a:xfrm>
            <a:off x="0" y="0"/>
            <a:ext cx="12192000" cy="16691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FB1CD3-8172-44CC-BDDC-9A6069BDCB56}"/>
              </a:ext>
            </a:extLst>
          </p:cNvPr>
          <p:cNvSpPr/>
          <p:nvPr/>
        </p:nvSpPr>
        <p:spPr>
          <a:xfrm>
            <a:off x="0" y="6364515"/>
            <a:ext cx="12192000" cy="16691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in a blue shirt&#10;&#10;Description automatically generated">
            <a:extLst>
              <a:ext uri="{FF2B5EF4-FFF2-40B4-BE49-F238E27FC236}">
                <a16:creationId xmlns:a16="http://schemas.microsoft.com/office/drawing/2014/main" id="{E9246B43-B465-4C57-A1FA-E2D49D145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38" y="1859418"/>
            <a:ext cx="2902858" cy="4358593"/>
          </a:xfrm>
          <a:prstGeom prst="rect">
            <a:avLst/>
          </a:prstGeom>
        </p:spPr>
      </p:pic>
      <p:pic>
        <p:nvPicPr>
          <p:cNvPr id="12" name="Picture 11" descr="A person reading a book&#10;&#10;Description automatically generated">
            <a:extLst>
              <a:ext uri="{FF2B5EF4-FFF2-40B4-BE49-F238E27FC236}">
                <a16:creationId xmlns:a16="http://schemas.microsoft.com/office/drawing/2014/main" id="{9A003DBC-C2D1-456C-A2C1-CDB8DAAA3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69" y="1859419"/>
            <a:ext cx="2905729" cy="43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mountains&#10;&#10;Description automatically generated">
            <a:extLst>
              <a:ext uri="{FF2B5EF4-FFF2-40B4-BE49-F238E27FC236}">
                <a16:creationId xmlns:a16="http://schemas.microsoft.com/office/drawing/2014/main" id="{75799519-F7A8-47A9-B94D-50D71F1D3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24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774B27-C4D6-4502-A26A-74290546D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1659"/>
            <a:ext cx="9144000" cy="1180420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FEW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D05E4-5EE7-49DC-AA7B-FBADBC884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96147"/>
            <a:ext cx="9144000" cy="51276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Matthew 11:28-30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A184D-1B24-4487-A591-EC5CDF0D5BE9}"/>
              </a:ext>
            </a:extLst>
          </p:cNvPr>
          <p:cNvSpPr txBox="1"/>
          <p:nvPr/>
        </p:nvSpPr>
        <p:spPr>
          <a:xfrm>
            <a:off x="0" y="652417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32FF5-27A6-4CE6-BE65-8C440C60CC1C}"/>
              </a:ext>
            </a:extLst>
          </p:cNvPr>
          <p:cNvSpPr txBox="1"/>
          <p:nvPr/>
        </p:nvSpPr>
        <p:spPr>
          <a:xfrm>
            <a:off x="0" y="385354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these Bible truths are not new,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to develop our lives to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in the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21619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288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 FEW</vt:lpstr>
      <vt:lpstr>A New Covenant</vt:lpstr>
      <vt:lpstr>A New Creature</vt:lpstr>
      <vt:lpstr>A New Diet</vt:lpstr>
      <vt:lpstr>A New Name</vt:lpstr>
      <vt:lpstr>A New Employment</vt:lpstr>
      <vt:lpstr>A FEW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</dc:title>
  <dc:creator>Richard Thetford</dc:creator>
  <cp:lastModifiedBy>Richard Thetford</cp:lastModifiedBy>
  <cp:revision>4</cp:revision>
  <dcterms:created xsi:type="dcterms:W3CDTF">2025-02-12T16:20:21Z</dcterms:created>
  <dcterms:modified xsi:type="dcterms:W3CDTF">2026-01-04T22:04:06Z</dcterms:modified>
</cp:coreProperties>
</file>