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8CFA-2664-4050-83FF-C1D9AB0E7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9E105-15A4-4B82-B10E-4E3FA8D60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A160A-E6DB-4A74-B7CE-831BD810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C72EC-295A-4A3A-B2FA-E3FBE805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CE665-DBA6-4EA8-8913-2CA5AF4F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C733-9638-4DBB-8806-CB4710AC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9C01D-C5B0-45B2-BB22-018B47492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0DB82-2DBC-4F34-AAA6-01935BDD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AAA0-BA31-4F11-89B6-EB04D528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10AE-4804-471C-9086-5A8FF55C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3569A-25F5-4236-AC88-26580D6D0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66158-3715-4ABD-9FEB-685CBE934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FA91-3FD7-4C9E-AC04-BE0425F5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4CD7E-CBB0-4E76-B444-C2DCBC97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867CC-C43F-4259-9470-7D5063EF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BBF3-D687-4725-B086-5E419601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1D92-D138-443C-8059-C4E5216C2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42FC-0F85-4880-8884-394FBBF9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95FD-99C5-4284-89B0-3E7F774A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E1752-BF88-40AE-9243-A698A7B8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C11C-6301-4FBF-902E-D4165E7C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282B-2C48-430A-B17E-CC7AE059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B9D7-DD5E-459E-AA86-80E1C899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45E32-F9FE-4CA8-99FE-62B3AADD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9A203-24BB-4C80-94C3-719A94D3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029E-C498-4807-8309-C1B8A287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1C5A2-80A5-4B2E-B2A0-D98723554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6D053-9207-4176-9099-29B4BE2C2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A974-0184-461F-94A3-66FA41DA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53C06-594C-4FBF-9461-1626829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8B00B-6257-4CCD-BEB2-D6720C5B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10AC-3138-4D3B-9418-2D9EF36A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1B36E-242A-4074-8512-1B9E619D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FBC24-1D71-4306-B333-9A20E66EE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55870-28B5-4DD1-9257-17F9E8DFE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5A656-AA63-4923-B67C-9D9FF6A3A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5E11B-F968-4C64-920A-540ABFC5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3AE78-D790-43FB-A3A9-A1383C54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BF0B4-3BA5-4D34-8495-2865FC82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39DB-B2BD-47E7-9DED-BF6FB737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35931-8E81-4E3B-B02B-2D18E3B3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51D51-3947-4859-84C4-8819B572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B6F31-F3E9-4981-8065-1545C4AE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94A9E-E0BC-4395-8F1E-7C1BE9A5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069B1-CEBB-435F-A429-703BEE32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7FB4D-F9A4-4751-8B79-6D828D41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F278-062B-40F5-9B27-AB3A518F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F59B-E5D6-4A77-9FF8-C3F236D50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D29AD-201A-44E5-BDE0-B1A28B558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E0CEF-AF01-4576-B1A8-224A3E96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B0787-5CDE-4A8F-9A33-D7185B85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8F76A-844E-4E40-B7FC-0F5113F6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D0D0-DDE6-4602-93F5-8D605725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7567AD-6671-411A-BD88-0B86265F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58035-79C0-4B9F-ADB4-86B8952A4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C1DEE-C2AC-48AD-85F4-7248F3B0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86C36-9B41-43C6-B3FF-00F5A9B4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23123-E36A-4928-B2BF-A32559CF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2C200-D288-41A3-A692-B1BE1F3F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A9C2E-42FA-40F3-AC1D-882721FA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96D8-EDBB-423A-A8F6-492DDC52A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5B87-1787-4FEF-84D6-AC9D9A1D5B9A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DD253-24D9-4344-81F2-7D7F47EB5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C789-F383-4682-AB0F-C88C28DFE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E14A4-9DDB-47F6-9F78-88870A503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4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church&#10;&#10;Description automatically generated">
            <a:extLst>
              <a:ext uri="{FF2B5EF4-FFF2-40B4-BE49-F238E27FC236}">
                <a16:creationId xmlns:a16="http://schemas.microsoft.com/office/drawing/2014/main" id="{81F05C20-D591-436B-AA2A-21E09A551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175657"/>
            <a:ext cx="6850736" cy="5138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BEEA2-54AC-4047-9DF7-0F603438E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54" y="272252"/>
            <a:ext cx="11919856" cy="79454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Why Does the Church Lose </a:t>
            </a:r>
            <a:r>
              <a:rPr lang="en-US" sz="4800" b="1" dirty="0">
                <a:solidFill>
                  <a:srgbClr val="66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Young People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182B8-BB7C-4A6A-9742-FA9AF8EA9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2343" y="2861810"/>
            <a:ext cx="5101767" cy="20149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“Train up a child in the way he should go, and when he is old he will not depart from it.”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22:6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825AE-4B44-400A-A653-0B437565A91A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DA0B8-EC40-46D5-B2B2-5B27076F6EAE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FBD435-647F-481F-B4E6-62C428CA1CA6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9F132-527F-41B1-8342-947C42845552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19EC34-B157-45ED-80DD-268493F93AA2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Bad Influence of Their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5"/>
            <a:ext cx="115824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warnings: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1:10-15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12:26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22:24-25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15:33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There is power in friendship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young women talking on the phone&#10;&#10;Description automatically generated">
            <a:extLst>
              <a:ext uri="{FF2B5EF4-FFF2-40B4-BE49-F238E27FC236}">
                <a16:creationId xmlns:a16="http://schemas.microsoft.com/office/drawing/2014/main" id="{FD5C0D2B-8470-4AA1-B55A-9D53CB93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3" y="2314244"/>
            <a:ext cx="5871029" cy="38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Bad Influence of Their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5"/>
            <a:ext cx="115824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How Does This Happen?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2:1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Psalms 1:1-3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Exodus 23:2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12:2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23:20-21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uple of young men sitting on the ground holding bottles&#10;&#10;Description automatically generated">
            <a:extLst>
              <a:ext uri="{FF2B5EF4-FFF2-40B4-BE49-F238E27FC236}">
                <a16:creationId xmlns:a16="http://schemas.microsoft.com/office/drawing/2014/main" id="{533CD7D2-7F0F-4D35-851E-2B4560FE7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7" y="2040914"/>
            <a:ext cx="7336972" cy="418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Poor Example of Their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5"/>
            <a:ext cx="115824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young learn by what they see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5:13-16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Timothy 4:12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Ezekiel 16:44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79A15-7853-4FA2-B881-FD6F7A92B4C0}"/>
              </a:ext>
            </a:extLst>
          </p:cNvPr>
          <p:cNvSpPr/>
          <p:nvPr/>
        </p:nvSpPr>
        <p:spPr>
          <a:xfrm>
            <a:off x="312055" y="3686629"/>
            <a:ext cx="6807202" cy="248920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AA320-93C4-4ACA-BDDC-B0F8413CE7A0}"/>
              </a:ext>
            </a:extLst>
          </p:cNvPr>
          <p:cNvSpPr txBox="1"/>
          <p:nvPr/>
        </p:nvSpPr>
        <p:spPr>
          <a:xfrm>
            <a:off x="312055" y="4238170"/>
            <a:ext cx="6807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“Actions ALWAYS</a:t>
            </a:r>
            <a:b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speak louder than words.”</a:t>
            </a:r>
          </a:p>
        </p:txBody>
      </p:sp>
      <p:pic>
        <p:nvPicPr>
          <p:cNvPr id="12" name="Picture 11" descr="A child sitting with her arms crossed&#10;&#10;Description automatically generated">
            <a:extLst>
              <a:ext uri="{FF2B5EF4-FFF2-40B4-BE49-F238E27FC236}">
                <a16:creationId xmlns:a16="http://schemas.microsoft.com/office/drawing/2014/main" id="{BD698F9C-DB5E-4081-B375-02EDF6A95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8" y="3293836"/>
            <a:ext cx="4622800" cy="2889250"/>
          </a:xfrm>
          <a:prstGeom prst="rect">
            <a:avLst/>
          </a:prstGeom>
        </p:spPr>
      </p:pic>
      <p:pic>
        <p:nvPicPr>
          <p:cNvPr id="14" name="Picture 13" descr="A person sitting on a couch with her head down and her head down&#10;&#10;Description automatically generated">
            <a:extLst>
              <a:ext uri="{FF2B5EF4-FFF2-40B4-BE49-F238E27FC236}">
                <a16:creationId xmlns:a16="http://schemas.microsoft.com/office/drawing/2014/main" id="{0DE367FD-8619-4026-9BE1-07C39927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070" y="1306286"/>
            <a:ext cx="3402873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Poor Example of Their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5"/>
            <a:ext cx="115824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Young people often see parents who: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Don’t go to Bible class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Don’t go at other service times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Miss a lot of services when they don’t feel good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Miss a lot for work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Emphasize material things over the spiritual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Stress the importance of schoolwork over spiritual matters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Toy with sin (straddling the fence)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7A65B-BC9C-4CE4-9A76-0F96CEB803D2}"/>
              </a:ext>
            </a:extLst>
          </p:cNvPr>
          <p:cNvSpPr/>
          <p:nvPr/>
        </p:nvSpPr>
        <p:spPr>
          <a:xfrm>
            <a:off x="312055" y="5770563"/>
            <a:ext cx="11575145" cy="492351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14E0F-566F-4A85-82E5-783C898D41EB}"/>
              </a:ext>
            </a:extLst>
          </p:cNvPr>
          <p:cNvSpPr txBox="1"/>
          <p:nvPr/>
        </p:nvSpPr>
        <p:spPr>
          <a:xfrm>
            <a:off x="304798" y="5776688"/>
            <a:ext cx="115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surprising when children turn out to be just like they were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really trained</a:t>
            </a:r>
          </a:p>
        </p:txBody>
      </p:sp>
      <p:pic>
        <p:nvPicPr>
          <p:cNvPr id="14" name="Picture 13" descr="A child leaning on a stack of books&#10;&#10;Description automatically generated">
            <a:extLst>
              <a:ext uri="{FF2B5EF4-FFF2-40B4-BE49-F238E27FC236}">
                <a16:creationId xmlns:a16="http://schemas.microsoft.com/office/drawing/2014/main" id="{421E4507-0275-4894-B0AE-FA6CAFA0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43" y="1312640"/>
            <a:ext cx="2463800" cy="27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hild with braids in an orange shirt&#10;&#10;Description automatically generated">
            <a:extLst>
              <a:ext uri="{FF2B5EF4-FFF2-40B4-BE49-F238E27FC236}">
                <a16:creationId xmlns:a16="http://schemas.microsoft.com/office/drawing/2014/main" id="{A57AE3A4-00A9-4352-B9C2-D1AA28618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30" y="2065786"/>
            <a:ext cx="6466114" cy="3638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Lax Standards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4"/>
            <a:ext cx="11582400" cy="4879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Training young people requires high standards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22:6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6:4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Some common lax standards: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Little corrective discipline in younger years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22:15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19:18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Carelessness in oversight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Little effort to communicate – </a:t>
            </a: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29:15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Little Time is Spent Together as a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4"/>
            <a:ext cx="11582400" cy="4879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It takes time to be an example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teach our children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help them through problems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understand our children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communicate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build a relationship with them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Must redeem the time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66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5:15-16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playing a board game&#10;&#10;Description automatically generated">
            <a:extLst>
              <a:ext uri="{FF2B5EF4-FFF2-40B4-BE49-F238E27FC236}">
                <a16:creationId xmlns:a16="http://schemas.microsoft.com/office/drawing/2014/main" id="{29287A83-392A-4740-A626-6C3ABEFC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3962400"/>
            <a:ext cx="5017407" cy="2255888"/>
          </a:xfrm>
          <a:prstGeom prst="rect">
            <a:avLst/>
          </a:prstGeom>
        </p:spPr>
      </p:pic>
      <p:pic>
        <p:nvPicPr>
          <p:cNvPr id="14" name="Picture 13" descr="A person and person with a child writing on a book&#10;&#10;Description automatically generated">
            <a:extLst>
              <a:ext uri="{FF2B5EF4-FFF2-40B4-BE49-F238E27FC236}">
                <a16:creationId xmlns:a16="http://schemas.microsoft.com/office/drawing/2014/main" id="{155E1F0D-F13B-4279-A715-FBC94F5B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29" y="1348924"/>
            <a:ext cx="3788229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Weak Image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4"/>
            <a:ext cx="11582400" cy="4879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young form an image of the church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 strong image of the church is powerful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Learning the Bible and understanding it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Seeing the truth in action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Seeing conviction and strength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Seeing people who love and respect</a:t>
            </a:r>
            <a:b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Lord</a:t>
            </a:r>
            <a:endParaRPr lang="en-US" sz="3000" dirty="0">
              <a:solidFill>
                <a:srgbClr val="6600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children reading books&#10;&#10;Description automatically generated">
            <a:extLst>
              <a:ext uri="{FF2B5EF4-FFF2-40B4-BE49-F238E27FC236}">
                <a16:creationId xmlns:a16="http://schemas.microsoft.com/office/drawing/2014/main" id="{D8980DC3-D511-4F21-B51F-521CED7FD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57" y="3185886"/>
            <a:ext cx="4470401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3AB-2D5E-4F6C-B0B8-0D4ACA90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336098"/>
            <a:ext cx="11582400" cy="883104"/>
          </a:xfrm>
          <a:solidFill>
            <a:srgbClr val="66003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Weak Image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3BF1-B71C-4E76-8844-1220B7CE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1419224"/>
            <a:ext cx="11582400" cy="4879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Unfortunately, too many see a weak image of the church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Preaching that is weak and watered down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Preaching that is hard to follow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Unprepared Bible class teachers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Seeing hypocrisy in some members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Hearing grumbling about others</a:t>
            </a:r>
            <a:endParaRPr lang="en-US" sz="3000" dirty="0">
              <a:solidFill>
                <a:srgbClr val="6600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2F35D-2F2F-4F85-82F5-2AE3CF6BCABC}"/>
              </a:ext>
            </a:extLst>
          </p:cNvPr>
          <p:cNvSpPr txBox="1"/>
          <p:nvPr/>
        </p:nvSpPr>
        <p:spPr>
          <a:xfrm>
            <a:off x="0" y="655319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42976-31A7-491E-BB96-918427B42308}"/>
              </a:ext>
            </a:extLst>
          </p:cNvPr>
          <p:cNvSpPr/>
          <p:nvPr/>
        </p:nvSpPr>
        <p:spPr>
          <a:xfrm>
            <a:off x="0" y="0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41B9F-40C7-4535-AD76-1CEFA15F35E1}"/>
              </a:ext>
            </a:extLst>
          </p:cNvPr>
          <p:cNvSpPr/>
          <p:nvPr/>
        </p:nvSpPr>
        <p:spPr>
          <a:xfrm>
            <a:off x="0" y="6369499"/>
            <a:ext cx="12192000" cy="1814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C833F-8F43-4087-8068-23098A31E028}"/>
              </a:ext>
            </a:extLst>
          </p:cNvPr>
          <p:cNvSpPr/>
          <p:nvPr/>
        </p:nvSpPr>
        <p:spPr>
          <a:xfrm>
            <a:off x="0" y="29028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A1637-E685-4C00-93D6-D23EA7160799}"/>
              </a:ext>
            </a:extLst>
          </p:cNvPr>
          <p:cNvSpPr/>
          <p:nvPr/>
        </p:nvSpPr>
        <p:spPr>
          <a:xfrm>
            <a:off x="12054112" y="90714"/>
            <a:ext cx="137886" cy="636722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716CF-4BFD-40FE-9DC8-83FA7072490A}"/>
              </a:ext>
            </a:extLst>
          </p:cNvPr>
          <p:cNvSpPr/>
          <p:nvPr/>
        </p:nvSpPr>
        <p:spPr>
          <a:xfrm>
            <a:off x="312056" y="4608286"/>
            <a:ext cx="11582402" cy="16183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C6C8B-2A65-4129-A262-190146F193AB}"/>
              </a:ext>
            </a:extLst>
          </p:cNvPr>
          <p:cNvSpPr txBox="1"/>
          <p:nvPr/>
        </p:nvSpPr>
        <p:spPr>
          <a:xfrm>
            <a:off x="312054" y="4608289"/>
            <a:ext cx="1158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Parents</a:t>
            </a:r>
            <a:r>
              <a:rPr lang="en-US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assess what may be happening to our children before it is too late</a:t>
            </a:r>
          </a:p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Strive to not only </a:t>
            </a:r>
            <a:r>
              <a:rPr lang="en-US" sz="2600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 Jesus</a:t>
            </a:r>
            <a:r>
              <a:rPr lang="en-US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but also </a:t>
            </a:r>
            <a:r>
              <a:rPr lang="en-US" sz="2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applying</a:t>
            </a:r>
            <a:r>
              <a:rPr lang="en-US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</a:t>
            </a:r>
            <a:br>
              <a:rPr lang="en-US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His examples and teachings to our children</a:t>
            </a:r>
          </a:p>
        </p:txBody>
      </p:sp>
      <p:pic>
        <p:nvPicPr>
          <p:cNvPr id="12" name="Picture 11" descr="A person in a suit holding a book&#10;&#10;Description automatically generated">
            <a:extLst>
              <a:ext uri="{FF2B5EF4-FFF2-40B4-BE49-F238E27FC236}">
                <a16:creationId xmlns:a16="http://schemas.microsoft.com/office/drawing/2014/main" id="{9704B98A-3457-47C9-8737-0E6D3B32C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6" y="1936200"/>
            <a:ext cx="3730171" cy="25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536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Semibold</vt:lpstr>
      <vt:lpstr>Office Theme</vt:lpstr>
      <vt:lpstr>Why Does the Church Lose Young People?</vt:lpstr>
      <vt:lpstr>Bad Influence of Their Friends</vt:lpstr>
      <vt:lpstr>Bad Influence of Their Friends</vt:lpstr>
      <vt:lpstr>Poor Example of Their Parents</vt:lpstr>
      <vt:lpstr>Poor Example of Their Parents</vt:lpstr>
      <vt:lpstr>Lax Standards at Home</vt:lpstr>
      <vt:lpstr>Little Time is Spent Together as a Family</vt:lpstr>
      <vt:lpstr>The Weak Image of the Church</vt:lpstr>
      <vt:lpstr>The Weak Image of the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the Church Lose Young People?</dc:title>
  <dc:creator>Richard Thetford</dc:creator>
  <cp:lastModifiedBy>Richard Thetford</cp:lastModifiedBy>
  <cp:revision>15</cp:revision>
  <dcterms:created xsi:type="dcterms:W3CDTF">2024-01-16T22:31:13Z</dcterms:created>
  <dcterms:modified xsi:type="dcterms:W3CDTF">2025-09-07T20:04:07Z</dcterms:modified>
</cp:coreProperties>
</file>