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CEF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8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02824-5838-46C2-9435-6A8F5AC7C6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1AB7BF-F163-4504-9E93-C881FC0BFE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ABCE6-C036-4439-8BB2-84DD0EE70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A408-684E-494C-A39A-061FA3251972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8A960-C25A-40B9-A56B-29BB18140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317DE-FFDF-4A6E-8906-B916BBC6A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CDCD-44D4-4348-9005-CF8CBE65C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1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74577-EA7D-4715-AE3C-FC392B96F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CAB7E5-7E3C-4B9B-AA70-E45A45D7EE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49B08-EB42-48AB-A63A-54C3B8CD9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A408-684E-494C-A39A-061FA3251972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FD71BA-9ADE-4615-9E8F-C3B58ADAF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5318A2-54B2-4C5D-B83F-607DC66F6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CDCD-44D4-4348-9005-CF8CBE65C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025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21F4A3-6363-40D0-99A3-20F263A1B1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1F35A7-B899-4B1A-B652-2A67EAC4A8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9262B2-36D4-4360-ACBF-631A7044E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A408-684E-494C-A39A-061FA3251972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34190-8B4E-4274-9B40-E4CD995B7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C4B68-A609-49C1-8A21-1418DAF96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CDCD-44D4-4348-9005-CF8CBE65C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33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9BE3C-D1A4-4F26-92D2-8A6D6E73A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64CDC-148A-4346-BB15-09FA83A35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EC04E4-9AF7-40D9-86CB-32197141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A408-684E-494C-A39A-061FA3251972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CB08C-D6A2-4485-AAC7-94781E435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8DA29-F4BC-432D-BB71-7D049C36B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CDCD-44D4-4348-9005-CF8CBE65C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004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79010-5106-4F43-B539-97F9BB2BF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F1398-F9C4-4439-A599-669C4DD226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79872-3578-4179-B736-91AB2979D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A408-684E-494C-A39A-061FA3251972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1E725-5FBD-411B-BD62-9A1594661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CDD3A7-C7D3-4F22-816F-36FDFE2DF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CDCD-44D4-4348-9005-CF8CBE65C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5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99561-20C8-4F38-ACF7-9B2533EDF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071D6-0E80-44AD-930D-9E727BFBBC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85AC73-ABAF-4CF7-A6C7-C63C2419B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DA528-3990-4A67-A839-EB36DFEB7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A408-684E-494C-A39A-061FA3251972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774EC4-2409-4623-B7DB-B5D808F21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00AAD6-EAA6-455B-8645-A99BAF01F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CDCD-44D4-4348-9005-CF8CBE65C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84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41E80-5230-46C8-A086-D6720FFB1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91AB81-1D4A-4CB0-9D45-D3AEC3FD8B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6E3D6-90DD-4D97-8BD8-321693333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85CD08-A9AE-47A6-B4B4-693FA19720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313B6C-921D-4F08-ABB7-8585CB9092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E5FA73-A9BF-4679-9A07-6A585129C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A408-684E-494C-A39A-061FA3251972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534501-A726-4C14-9B2F-C7286800D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15587F-FB57-44AD-AE5A-09059DF44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CDCD-44D4-4348-9005-CF8CBE65C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13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5972D-0FE1-4BF0-8E12-6C7F16503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881D4F-AFB7-4D7C-B56D-1BBABF58B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A408-684E-494C-A39A-061FA3251972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A74338-2FBF-4B37-8A63-46864D2D9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725ED3-52CC-4ABE-A03D-58456DC9D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CDCD-44D4-4348-9005-CF8CBE65C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60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ABA664-A650-4E39-BE06-136088B6D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A408-684E-494C-A39A-061FA3251972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28D36A-A6A8-4B0D-AB52-2AE9ADB9B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A9C1A4-CE84-4A34-80FE-2E63A3C0C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CDCD-44D4-4348-9005-CF8CBE65C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40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9E956-1957-4A81-A477-B4D04CECA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251EC-E136-40E4-B6BF-6BAB85C27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AE9743-4EA8-457F-9C7D-73536D0760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B069AA-1182-4144-B218-F33447A1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A408-684E-494C-A39A-061FA3251972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204AC9-C747-4944-AAF5-ED53B7A0C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4B5EA2-A478-4DD8-9C27-B04FEB514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CDCD-44D4-4348-9005-CF8CBE65C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3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96A00-343A-4B4E-B091-130BEFF3A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22A38F-5099-4891-B66C-AAE049E02D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9C993C-E523-4B65-80AD-4D6E979F2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EAB4A0-396D-49A0-A249-F444C4A5C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A408-684E-494C-A39A-061FA3251972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7FD45A-B7F2-4CC1-AA4E-9DF7B26D0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D724C3-45B2-4150-8A16-D3C4A96E7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CDCD-44D4-4348-9005-CF8CBE65C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33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3C2B8C-5E2B-43EC-B41D-98587A717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656BDB-1DE3-40A8-9793-4DCB70DEE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BD097-5315-43D7-9E5F-53DC39533E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BA408-684E-494C-A39A-061FA3251972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3BA94-37E6-4B57-837F-8F7F4FF70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B6260-C8C9-4E02-83F1-1C4A489DD1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BCDCD-44D4-4348-9005-CF8CBE65C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15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erson standing on a beach&#10;&#10;Description automatically generated">
            <a:extLst>
              <a:ext uri="{FF2B5EF4-FFF2-40B4-BE49-F238E27FC236}">
                <a16:creationId xmlns:a16="http://schemas.microsoft.com/office/drawing/2014/main" id="{B500A317-F03C-4039-B341-2E2C1B0CDF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203200"/>
            <a:ext cx="10972800" cy="61540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3F3D6D8-10F8-4038-854E-562B7E0CA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1"/>
            <a:ext cx="9144000" cy="1115112"/>
          </a:xfrm>
        </p:spPr>
        <p:txBody>
          <a:bodyPr>
            <a:noAutofit/>
          </a:bodyPr>
          <a:lstStyle/>
          <a:p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What Do You See?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6FF047-E351-4BB5-9551-260F8B6BB7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33029" y="5254169"/>
            <a:ext cx="4942111" cy="613229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FECEF9"/>
                </a:solidFill>
              </a:rPr>
              <a:t>Genesis 1:6-27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9A229E-66BB-4B5A-865E-04B257C34997}"/>
              </a:ext>
            </a:extLst>
          </p:cNvPr>
          <p:cNvSpPr txBox="1"/>
          <p:nvPr/>
        </p:nvSpPr>
        <p:spPr>
          <a:xfrm>
            <a:off x="0" y="6560457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                 www.thetfordcountry.com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8B3837-E622-4A7C-B731-E5B0F2CC28D3}"/>
              </a:ext>
            </a:extLst>
          </p:cNvPr>
          <p:cNvSpPr/>
          <p:nvPr/>
        </p:nvSpPr>
        <p:spPr>
          <a:xfrm>
            <a:off x="0" y="0"/>
            <a:ext cx="12192000" cy="203200"/>
          </a:xfrm>
          <a:prstGeom prst="rect">
            <a:avLst/>
          </a:prstGeom>
          <a:solidFill>
            <a:srgbClr val="FECE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934B608-7609-4AA6-8880-5C01EB4557CB}"/>
              </a:ext>
            </a:extLst>
          </p:cNvPr>
          <p:cNvSpPr/>
          <p:nvPr/>
        </p:nvSpPr>
        <p:spPr>
          <a:xfrm>
            <a:off x="0" y="6357257"/>
            <a:ext cx="12192000" cy="203200"/>
          </a:xfrm>
          <a:prstGeom prst="rect">
            <a:avLst/>
          </a:prstGeom>
          <a:solidFill>
            <a:srgbClr val="FECE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E3232F-0C50-47FC-B3F4-56D204D2F1A5}"/>
              </a:ext>
            </a:extLst>
          </p:cNvPr>
          <p:cNvSpPr/>
          <p:nvPr/>
        </p:nvSpPr>
        <p:spPr>
          <a:xfrm>
            <a:off x="0" y="203200"/>
            <a:ext cx="609599" cy="61540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97DC5B3-E4EF-4303-800F-22991243C47A}"/>
              </a:ext>
            </a:extLst>
          </p:cNvPr>
          <p:cNvSpPr/>
          <p:nvPr/>
        </p:nvSpPr>
        <p:spPr>
          <a:xfrm>
            <a:off x="11582399" y="203199"/>
            <a:ext cx="609599" cy="61540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67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AFCBE-0234-487C-A7B0-AD47F5039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2475"/>
          </a:xfrm>
          <a:solidFill>
            <a:srgbClr val="FECEF9"/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+mn-lt"/>
              </a:rPr>
              <a:t>Something Did Not Come from Nothing!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9A224-9A32-4292-89A2-0C73B8AC0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3113"/>
            <a:ext cx="10515600" cy="4901743"/>
          </a:xfrm>
        </p:spPr>
        <p:txBody>
          <a:bodyPr/>
          <a:lstStyle/>
          <a:p>
            <a:r>
              <a:rPr lang="en-US" sz="4000" dirty="0">
                <a:solidFill>
                  <a:schemeClr val="accent1"/>
                </a:solidFill>
              </a:rPr>
              <a:t>Genesis 1:1</a:t>
            </a:r>
          </a:p>
          <a:p>
            <a:r>
              <a:rPr lang="en-US" sz="4000" dirty="0">
                <a:solidFill>
                  <a:schemeClr val="accent1"/>
                </a:solidFill>
              </a:rPr>
              <a:t>Isaiah 42:5</a:t>
            </a:r>
          </a:p>
          <a:p>
            <a:r>
              <a:rPr lang="en-US" sz="4000" dirty="0">
                <a:solidFill>
                  <a:schemeClr val="accent1"/>
                </a:solidFill>
              </a:rPr>
              <a:t>Genesis 1:6-27</a:t>
            </a:r>
            <a:br>
              <a:rPr lang="en-US" sz="4000" dirty="0">
                <a:solidFill>
                  <a:schemeClr val="accent1"/>
                </a:solidFill>
              </a:rPr>
            </a:br>
            <a:r>
              <a:rPr lang="en-US" dirty="0"/>
              <a:t>(scripture reading)</a:t>
            </a:r>
          </a:p>
          <a:p>
            <a:r>
              <a:rPr lang="en-US" sz="4000" dirty="0">
                <a:solidFill>
                  <a:schemeClr val="accent1"/>
                </a:solidFill>
              </a:rPr>
              <a:t>John 1:3</a:t>
            </a:r>
          </a:p>
          <a:p>
            <a:r>
              <a:rPr lang="en-US" sz="4000" dirty="0">
                <a:solidFill>
                  <a:schemeClr val="accent1"/>
                </a:solidFill>
              </a:rPr>
              <a:t>Colossians 1:16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834490-969D-4675-89AA-E09A9ABD8BE7}"/>
              </a:ext>
            </a:extLst>
          </p:cNvPr>
          <p:cNvSpPr txBox="1"/>
          <p:nvPr/>
        </p:nvSpPr>
        <p:spPr>
          <a:xfrm>
            <a:off x="0" y="6560457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   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1B37E8-F534-4147-94BC-C0EE413FCDBC}"/>
              </a:ext>
            </a:extLst>
          </p:cNvPr>
          <p:cNvSpPr/>
          <p:nvPr/>
        </p:nvSpPr>
        <p:spPr>
          <a:xfrm>
            <a:off x="0" y="0"/>
            <a:ext cx="12192000" cy="203200"/>
          </a:xfrm>
          <a:prstGeom prst="rect">
            <a:avLst/>
          </a:prstGeom>
          <a:solidFill>
            <a:srgbClr val="FECE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16862E-38AC-4610-B93C-A18F7DD5E562}"/>
              </a:ext>
            </a:extLst>
          </p:cNvPr>
          <p:cNvSpPr/>
          <p:nvPr/>
        </p:nvSpPr>
        <p:spPr>
          <a:xfrm>
            <a:off x="0" y="6357257"/>
            <a:ext cx="12192000" cy="203200"/>
          </a:xfrm>
          <a:prstGeom prst="rect">
            <a:avLst/>
          </a:prstGeom>
          <a:solidFill>
            <a:srgbClr val="FECE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F78CA9-6FEA-40AF-8875-FAFE4A9B216F}"/>
              </a:ext>
            </a:extLst>
          </p:cNvPr>
          <p:cNvSpPr/>
          <p:nvPr/>
        </p:nvSpPr>
        <p:spPr>
          <a:xfrm>
            <a:off x="0" y="203200"/>
            <a:ext cx="609599" cy="61540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51EDB9-58E3-43A5-81BD-02422C87C18B}"/>
              </a:ext>
            </a:extLst>
          </p:cNvPr>
          <p:cNvSpPr/>
          <p:nvPr/>
        </p:nvSpPr>
        <p:spPr>
          <a:xfrm>
            <a:off x="11582399" y="203199"/>
            <a:ext cx="609599" cy="61540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person smiling with a stained glass window behind him&#10;&#10;Description automatically generated">
            <a:extLst>
              <a:ext uri="{FF2B5EF4-FFF2-40B4-BE49-F238E27FC236}">
                <a16:creationId xmlns:a16="http://schemas.microsoft.com/office/drawing/2014/main" id="{CF472382-D67B-421D-BE5B-19261A4442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071" y="1303113"/>
            <a:ext cx="5467730" cy="4892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116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AFCBE-0234-487C-A7B0-AD47F5039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2475"/>
          </a:xfrm>
          <a:solidFill>
            <a:srgbClr val="FECEF9"/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+mn-lt"/>
              </a:rPr>
              <a:t>Every Effect Must Have an Adequate Cause!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9A224-9A32-4292-89A2-0C73B8AC0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3113"/>
            <a:ext cx="10515600" cy="4901743"/>
          </a:xfrm>
        </p:spPr>
        <p:txBody>
          <a:bodyPr/>
          <a:lstStyle/>
          <a:p>
            <a:r>
              <a:rPr lang="en-US" sz="4000" dirty="0">
                <a:solidFill>
                  <a:schemeClr val="accent1"/>
                </a:solidFill>
              </a:rPr>
              <a:t>Job 26:7</a:t>
            </a:r>
          </a:p>
          <a:p>
            <a:r>
              <a:rPr lang="en-US" sz="4000" dirty="0">
                <a:solidFill>
                  <a:schemeClr val="accent1"/>
                </a:solidFill>
              </a:rPr>
              <a:t>Psalms 19:7</a:t>
            </a:r>
          </a:p>
          <a:p>
            <a:r>
              <a:rPr lang="en-US" sz="4000" dirty="0">
                <a:solidFill>
                  <a:schemeClr val="accent1"/>
                </a:solidFill>
              </a:rPr>
              <a:t>Psalms 19:1</a:t>
            </a:r>
            <a:endParaRPr lang="en-US" dirty="0"/>
          </a:p>
          <a:p>
            <a:r>
              <a:rPr lang="en-US" sz="4000" dirty="0">
                <a:solidFill>
                  <a:schemeClr val="accent1"/>
                </a:solidFill>
              </a:rPr>
              <a:t>Hebrews 1:1-3</a:t>
            </a:r>
          </a:p>
          <a:p>
            <a:r>
              <a:rPr lang="en-US" sz="4000" dirty="0">
                <a:solidFill>
                  <a:schemeClr val="accent1"/>
                </a:solidFill>
              </a:rPr>
              <a:t>Acts 17:22-29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834490-969D-4675-89AA-E09A9ABD8BE7}"/>
              </a:ext>
            </a:extLst>
          </p:cNvPr>
          <p:cNvSpPr txBox="1"/>
          <p:nvPr/>
        </p:nvSpPr>
        <p:spPr>
          <a:xfrm>
            <a:off x="0" y="6560457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   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1B37E8-F534-4147-94BC-C0EE413FCDBC}"/>
              </a:ext>
            </a:extLst>
          </p:cNvPr>
          <p:cNvSpPr/>
          <p:nvPr/>
        </p:nvSpPr>
        <p:spPr>
          <a:xfrm>
            <a:off x="0" y="0"/>
            <a:ext cx="12192000" cy="203200"/>
          </a:xfrm>
          <a:prstGeom prst="rect">
            <a:avLst/>
          </a:prstGeom>
          <a:solidFill>
            <a:srgbClr val="FECE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16862E-38AC-4610-B93C-A18F7DD5E562}"/>
              </a:ext>
            </a:extLst>
          </p:cNvPr>
          <p:cNvSpPr/>
          <p:nvPr/>
        </p:nvSpPr>
        <p:spPr>
          <a:xfrm>
            <a:off x="0" y="6357257"/>
            <a:ext cx="12192000" cy="203200"/>
          </a:xfrm>
          <a:prstGeom prst="rect">
            <a:avLst/>
          </a:prstGeom>
          <a:solidFill>
            <a:srgbClr val="FECE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F78CA9-6FEA-40AF-8875-FAFE4A9B216F}"/>
              </a:ext>
            </a:extLst>
          </p:cNvPr>
          <p:cNvSpPr/>
          <p:nvPr/>
        </p:nvSpPr>
        <p:spPr>
          <a:xfrm>
            <a:off x="0" y="203200"/>
            <a:ext cx="609599" cy="61540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51EDB9-58E3-43A5-81BD-02422C87C18B}"/>
              </a:ext>
            </a:extLst>
          </p:cNvPr>
          <p:cNvSpPr/>
          <p:nvPr/>
        </p:nvSpPr>
        <p:spPr>
          <a:xfrm>
            <a:off x="11582399" y="203199"/>
            <a:ext cx="609599" cy="61540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blackboard with green rectangles and yellow text&#10;&#10;Description automatically generated">
            <a:extLst>
              <a:ext uri="{FF2B5EF4-FFF2-40B4-BE49-F238E27FC236}">
                <a16:creationId xmlns:a16="http://schemas.microsoft.com/office/drawing/2014/main" id="{6C73D6B8-121D-482B-8641-63477920DD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4006" y="1303113"/>
            <a:ext cx="7039795" cy="4901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982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AFCBE-0234-487C-A7B0-AD47F5039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2475"/>
          </a:xfrm>
          <a:solidFill>
            <a:srgbClr val="FECEF9"/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+mn-lt"/>
              </a:rPr>
              <a:t>A Design Implies a Designer!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9A224-9A32-4292-89A2-0C73B8AC0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3113"/>
            <a:ext cx="10515600" cy="490174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Isaiah 40:22</a:t>
            </a:r>
          </a:p>
          <a:p>
            <a:r>
              <a:rPr lang="en-US" sz="4000" dirty="0">
                <a:solidFill>
                  <a:schemeClr val="accent1"/>
                </a:solidFill>
              </a:rPr>
              <a:t>Genesis 1:3-5</a:t>
            </a:r>
          </a:p>
          <a:p>
            <a:r>
              <a:rPr lang="en-US" sz="4000" dirty="0">
                <a:solidFill>
                  <a:schemeClr val="accent1"/>
                </a:solidFill>
              </a:rPr>
              <a:t>Genesis 1:26-27</a:t>
            </a:r>
          </a:p>
          <a:p>
            <a:r>
              <a:rPr lang="en-US" sz="4000" dirty="0">
                <a:solidFill>
                  <a:schemeClr val="accent1"/>
                </a:solidFill>
              </a:rPr>
              <a:t>John 4:24</a:t>
            </a:r>
          </a:p>
          <a:p>
            <a:r>
              <a:rPr lang="en-US" sz="4000" dirty="0">
                <a:solidFill>
                  <a:schemeClr val="accent1"/>
                </a:solidFill>
              </a:rPr>
              <a:t>Psalms 104:24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834490-969D-4675-89AA-E09A9ABD8BE7}"/>
              </a:ext>
            </a:extLst>
          </p:cNvPr>
          <p:cNvSpPr txBox="1"/>
          <p:nvPr/>
        </p:nvSpPr>
        <p:spPr>
          <a:xfrm>
            <a:off x="0" y="6560457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   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1B37E8-F534-4147-94BC-C0EE413FCDBC}"/>
              </a:ext>
            </a:extLst>
          </p:cNvPr>
          <p:cNvSpPr/>
          <p:nvPr/>
        </p:nvSpPr>
        <p:spPr>
          <a:xfrm>
            <a:off x="0" y="0"/>
            <a:ext cx="12192000" cy="203200"/>
          </a:xfrm>
          <a:prstGeom prst="rect">
            <a:avLst/>
          </a:prstGeom>
          <a:solidFill>
            <a:srgbClr val="FECE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16862E-38AC-4610-B93C-A18F7DD5E562}"/>
              </a:ext>
            </a:extLst>
          </p:cNvPr>
          <p:cNvSpPr/>
          <p:nvPr/>
        </p:nvSpPr>
        <p:spPr>
          <a:xfrm>
            <a:off x="0" y="6357257"/>
            <a:ext cx="12192000" cy="203200"/>
          </a:xfrm>
          <a:prstGeom prst="rect">
            <a:avLst/>
          </a:prstGeom>
          <a:solidFill>
            <a:srgbClr val="FECE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F78CA9-6FEA-40AF-8875-FAFE4A9B216F}"/>
              </a:ext>
            </a:extLst>
          </p:cNvPr>
          <p:cNvSpPr/>
          <p:nvPr/>
        </p:nvSpPr>
        <p:spPr>
          <a:xfrm>
            <a:off x="0" y="203200"/>
            <a:ext cx="609599" cy="61540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51EDB9-58E3-43A5-81BD-02422C87C18B}"/>
              </a:ext>
            </a:extLst>
          </p:cNvPr>
          <p:cNvSpPr/>
          <p:nvPr/>
        </p:nvSpPr>
        <p:spPr>
          <a:xfrm>
            <a:off x="11582399" y="203199"/>
            <a:ext cx="609599" cy="61540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n open bible with a sunset in the background&#10;&#10;Description automatically generated">
            <a:extLst>
              <a:ext uri="{FF2B5EF4-FFF2-40B4-BE49-F238E27FC236}">
                <a16:creationId xmlns:a16="http://schemas.microsoft.com/office/drawing/2014/main" id="{7765674D-5E91-4A78-9863-A0C368EC12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600" y="1279525"/>
            <a:ext cx="6680200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00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AFCBE-0234-487C-A7B0-AD47F5039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2475"/>
          </a:xfrm>
          <a:solidFill>
            <a:srgbClr val="FECEF9"/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+mn-lt"/>
              </a:rPr>
              <a:t>Conclusion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834490-969D-4675-89AA-E09A9ABD8BE7}"/>
              </a:ext>
            </a:extLst>
          </p:cNvPr>
          <p:cNvSpPr txBox="1"/>
          <p:nvPr/>
        </p:nvSpPr>
        <p:spPr>
          <a:xfrm>
            <a:off x="0" y="6560457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   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1B37E8-F534-4147-94BC-C0EE413FCDBC}"/>
              </a:ext>
            </a:extLst>
          </p:cNvPr>
          <p:cNvSpPr/>
          <p:nvPr/>
        </p:nvSpPr>
        <p:spPr>
          <a:xfrm>
            <a:off x="0" y="0"/>
            <a:ext cx="12192000" cy="203200"/>
          </a:xfrm>
          <a:prstGeom prst="rect">
            <a:avLst/>
          </a:prstGeom>
          <a:solidFill>
            <a:srgbClr val="FECE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16862E-38AC-4610-B93C-A18F7DD5E562}"/>
              </a:ext>
            </a:extLst>
          </p:cNvPr>
          <p:cNvSpPr/>
          <p:nvPr/>
        </p:nvSpPr>
        <p:spPr>
          <a:xfrm>
            <a:off x="0" y="6357257"/>
            <a:ext cx="12192000" cy="203200"/>
          </a:xfrm>
          <a:prstGeom prst="rect">
            <a:avLst/>
          </a:prstGeom>
          <a:solidFill>
            <a:srgbClr val="FECE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F78CA9-6FEA-40AF-8875-FAFE4A9B216F}"/>
              </a:ext>
            </a:extLst>
          </p:cNvPr>
          <p:cNvSpPr/>
          <p:nvPr/>
        </p:nvSpPr>
        <p:spPr>
          <a:xfrm>
            <a:off x="0" y="203200"/>
            <a:ext cx="609599" cy="61540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51EDB9-58E3-43A5-81BD-02422C87C18B}"/>
              </a:ext>
            </a:extLst>
          </p:cNvPr>
          <p:cNvSpPr/>
          <p:nvPr/>
        </p:nvSpPr>
        <p:spPr>
          <a:xfrm>
            <a:off x="11582399" y="203199"/>
            <a:ext cx="609599" cy="61540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082C70-984B-419B-92BF-C2AA4EC9585E}"/>
              </a:ext>
            </a:extLst>
          </p:cNvPr>
          <p:cNvSpPr txBox="1"/>
          <p:nvPr/>
        </p:nvSpPr>
        <p:spPr>
          <a:xfrm>
            <a:off x="838198" y="1284517"/>
            <a:ext cx="10515600" cy="286232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did you see through those unique eyes while they flashed?</a:t>
            </a:r>
          </a:p>
          <a:p>
            <a:pPr algn="ctr"/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did your brain perceive the world while you lived?</a:t>
            </a:r>
          </a:p>
          <a:p>
            <a:pPr algn="ctr"/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didn’t see God when you walked along the path.</a:t>
            </a:r>
          </a:p>
          <a:p>
            <a:pPr algn="ctr"/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never saw God while you lived on this earth.</a:t>
            </a:r>
          </a:p>
          <a:p>
            <a:pPr algn="ctr"/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So, I guess,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never saw anything after all.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6E9DCA0-24DF-48F7-B452-33393560D75D}"/>
              </a:ext>
            </a:extLst>
          </p:cNvPr>
          <p:cNvSpPr txBox="1"/>
          <p:nvPr/>
        </p:nvSpPr>
        <p:spPr>
          <a:xfrm>
            <a:off x="838198" y="4347029"/>
            <a:ext cx="10515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</a:rPr>
              <a:t>Open the Bible, cherish the word that God gave us.</a:t>
            </a:r>
          </a:p>
          <a:p>
            <a:pPr algn="ctr"/>
            <a:endParaRPr lang="en-US" sz="2800" b="1" dirty="0">
              <a:solidFill>
                <a:srgbClr val="FECEF9"/>
              </a:solidFill>
            </a:endParaRPr>
          </a:p>
          <a:p>
            <a:pPr algn="ctr"/>
            <a:r>
              <a:rPr lang="en-US" sz="3200" b="1" dirty="0">
                <a:highlight>
                  <a:srgbClr val="FFFF00"/>
                </a:highlight>
              </a:rPr>
              <a:t>“In the beginning, GOD created the heavens and the earth”</a:t>
            </a:r>
          </a:p>
        </p:txBody>
      </p:sp>
    </p:spTree>
    <p:extLst>
      <p:ext uri="{BB962C8B-B14F-4D97-AF65-F5344CB8AC3E}">
        <p14:creationId xmlns:p14="http://schemas.microsoft.com/office/powerpoint/2010/main" val="15540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231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What Do You See?</vt:lpstr>
      <vt:lpstr>Something Did Not Come from Nothing!</vt:lpstr>
      <vt:lpstr>Every Effect Must Have an Adequate Cause!</vt:lpstr>
      <vt:lpstr>A Design Implies a Designer!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Do You See?</dc:title>
  <dc:creator>Richard Thetford</dc:creator>
  <cp:lastModifiedBy>Richard Thetford</cp:lastModifiedBy>
  <cp:revision>7</cp:revision>
  <dcterms:created xsi:type="dcterms:W3CDTF">2025-01-28T21:42:59Z</dcterms:created>
  <dcterms:modified xsi:type="dcterms:W3CDTF">2025-03-02T22:35:52Z</dcterms:modified>
</cp:coreProperties>
</file>