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C345-38C8-4AC2-9E82-C45FDC5B3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87001-F282-413F-8DE5-E3BEA8C9C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DCF4-2452-4EFA-9B56-BF1C1A00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CBCA5-8BB0-41A5-9C71-C682D75E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3E740-7221-4910-9983-3168EC02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38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6C7D0-B46C-4BCD-9A12-4194D25E1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F9320-5467-4409-91B6-0D21ECEE2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326C8-9FCE-4A0C-8A67-1F82CB6A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A7AE-4842-4095-BE2B-45F756642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CB5E3-833C-4E8D-8D16-A426A8964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01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5AE9A8-A1C1-43C3-A33D-72306BFEC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B175D-EF4D-4E04-9B04-3F3CAAA05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D6838-70AC-4F4A-885A-BC9219D46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8B772-FD2D-452D-81D0-FE3B5EFF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C070F-D765-4229-ACB3-B14D3F44D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66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DAE0-7FC9-4EB3-89B4-1C52978DC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FF6F1-A58E-45E3-9486-8A0233F61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F04DF-222A-497D-90AF-12C64116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ECCD2-81FB-44FD-AA52-B226B54A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27114-849A-4DB4-9AB1-E2AD7E85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84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9858-2C22-4202-BBA5-9B6B818C3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05453-05BE-4FCE-99C8-384FD8518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DD5A5-BF33-4FEC-9A6C-CAE42C6C7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E600B-8533-4DEB-BA96-434CEEC8D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F9B3D-F3DD-4D48-80E4-9BC013C6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21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524A-CC61-4161-A7A6-9C0114328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1F4CA-84B8-480E-8E32-00293CB2B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DBDB7B-B697-4A4D-BE98-514F61955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D02EC-F37F-4538-BA94-EDCE6920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677A1-3F37-4D79-BB27-6ED08C86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3DEBD-AB75-480F-8DD0-96BE7F8F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5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4B852-2EB8-4CCB-B6A2-5DD973DC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8C7FC-115D-45C4-8E31-AA3557B59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22FDE-1B77-4CDF-BEF5-206E2B128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0808D7-133E-48C6-8950-F00DF804A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AFAFE-F237-4C8B-A30A-363FE3F0A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A378FE-9EE4-4E35-8B99-4CC70DAD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390D8-5E40-4BBD-A251-0EC1B8828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D7678-DC85-45C0-92BC-D49125FC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31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9696C-F2AE-48F5-BBBB-1B5938DB1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A3C60F-69AA-40C7-8FD1-F6380DCC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D06E5-CA8A-4170-A3F0-24AAAE30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72D7FF-5AD5-4CBC-902E-250CB2EC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25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39114E-7E9D-4C56-B795-8D270983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3395D-3CCB-4A94-A7DD-44F5B03F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AC6F1-C8F5-4ECE-A271-5CED42FE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43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6906A-1EFA-4548-9529-AF4C825E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3715E-0A2D-4EE9-B98C-9E617E84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72CEC-1DBC-4C7C-945C-46A99EE6E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13896-24E0-458B-AEC5-B3F50D5E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17B04-B0C0-4F53-BEEA-99883AFF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AD2B3-B6B7-4FEE-89D2-9BA24238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33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D6138-F6B5-460C-AF7A-3008A627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B4D899-44C7-4F4D-8F7E-E6E794233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D0299E-7FA9-4F2C-9154-B90104270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5C02F-7178-4BA7-B953-69BAF307E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F2E01-A2DC-4EE3-9F0D-C2A5976DE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6DE5D-C31B-4C51-BF5D-32497C39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37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3A171-1184-4C2B-B495-F112871D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713FE-1B18-4228-B5C8-69E5528D2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06904-0CD4-43BE-8279-6B13AD13D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E6DB-488B-484A-958B-921EB10DE0DC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5A9EF-3151-4DF0-BD32-FC38EB5CE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5288C-C0D6-47A2-9358-FF86B2399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34D6-34CA-4B07-843B-7B93FCB01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7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landscape&#10;&#10;Description automatically generated">
            <a:extLst>
              <a:ext uri="{FF2B5EF4-FFF2-40B4-BE49-F238E27FC236}">
                <a16:creationId xmlns:a16="http://schemas.microsoft.com/office/drawing/2014/main" id="{709879D3-6C9D-4317-A3F1-73A3F7CBE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88567" cy="660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B13EFA-ECC3-44E0-A89C-FD98509E8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830" y="5435583"/>
            <a:ext cx="9971314" cy="95068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Let’s Make Some Resolutions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E0F2E-FB16-40D2-95D3-8D5F89D762E4}"/>
              </a:ext>
            </a:extLst>
          </p:cNvPr>
          <p:cNvSpPr txBox="1"/>
          <p:nvPr/>
        </p:nvSpPr>
        <p:spPr>
          <a:xfrm>
            <a:off x="-1" y="6553197"/>
            <a:ext cx="1219200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67555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reen background&#10;&#10;Description automatically generated">
            <a:extLst>
              <a:ext uri="{FF2B5EF4-FFF2-40B4-BE49-F238E27FC236}">
                <a16:creationId xmlns:a16="http://schemas.microsoft.com/office/drawing/2014/main" id="{394D17FB-90CE-421B-8E89-ABC8204F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7EAA3-8CE4-41D1-93EF-7E4C7096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75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 Am Resolved No Longer to Linger,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Charmed by the World’s Delight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13F5-A8CD-41CF-BB09-3D2FDB9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72" y="1973943"/>
            <a:ext cx="10065657" cy="42030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world has a lot to offer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response to the world’s delights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2:15-17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fate of the world and our response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3:10-14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3591AE-9D26-4A58-93D8-DD6AF85B4B2E}"/>
              </a:ext>
            </a:extLst>
          </p:cNvPr>
          <p:cNvSpPr txBox="1"/>
          <p:nvPr/>
        </p:nvSpPr>
        <p:spPr>
          <a:xfrm>
            <a:off x="-1" y="6553197"/>
            <a:ext cx="1219200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1BEE09-DF86-4B37-8ADD-8665B2C23B13}"/>
              </a:ext>
            </a:extLst>
          </p:cNvPr>
          <p:cNvCxnSpPr>
            <a:cxnSpLocks/>
          </p:cNvCxnSpPr>
          <p:nvPr/>
        </p:nvCxnSpPr>
        <p:spPr>
          <a:xfrm>
            <a:off x="1063172" y="1712684"/>
            <a:ext cx="10065657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293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reen background&#10;&#10;Description automatically generated">
            <a:extLst>
              <a:ext uri="{FF2B5EF4-FFF2-40B4-BE49-F238E27FC236}">
                <a16:creationId xmlns:a16="http://schemas.microsoft.com/office/drawing/2014/main" id="{394D17FB-90CE-421B-8E89-ABC8204F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7EAA3-8CE4-41D1-93EF-7E4C7096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7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 Am Resolved No Longer to Linger,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Leaving My Sin and Strife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13F5-A8CD-41CF-BB09-3D2FDB9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72" y="1973943"/>
            <a:ext cx="10065657" cy="42030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reason we go to the Savior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6:68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strive to live sin free lives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4:14, 17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3:12-13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is the great separator of man and God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3591AE-9D26-4A58-93D8-DD6AF85B4B2E}"/>
              </a:ext>
            </a:extLst>
          </p:cNvPr>
          <p:cNvSpPr txBox="1"/>
          <p:nvPr/>
        </p:nvSpPr>
        <p:spPr>
          <a:xfrm>
            <a:off x="-1" y="6553197"/>
            <a:ext cx="1219200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1BEE09-DF86-4B37-8ADD-8665B2C23B13}"/>
              </a:ext>
            </a:extLst>
          </p:cNvPr>
          <p:cNvCxnSpPr>
            <a:cxnSpLocks/>
          </p:cNvCxnSpPr>
          <p:nvPr/>
        </p:nvCxnSpPr>
        <p:spPr>
          <a:xfrm>
            <a:off x="1063172" y="1712684"/>
            <a:ext cx="10065657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267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reen background&#10;&#10;Description automatically generated">
            <a:extLst>
              <a:ext uri="{FF2B5EF4-FFF2-40B4-BE49-F238E27FC236}">
                <a16:creationId xmlns:a16="http://schemas.microsoft.com/office/drawing/2014/main" id="{394D17FB-90CE-421B-8E89-ABC8204F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7EAA3-8CE4-41D1-93EF-7E4C7096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7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 Am Resolved to Follow the Savior,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Faithful and True Each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13F5-A8CD-41CF-BB09-3D2FDB9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72" y="1973943"/>
            <a:ext cx="10065657" cy="42030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else can offer what Jesus offers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4:12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our only hope for our final victory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5:9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1:21-23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2:10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desires consistent faithfulness to Him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3591AE-9D26-4A58-93D8-DD6AF85B4B2E}"/>
              </a:ext>
            </a:extLst>
          </p:cNvPr>
          <p:cNvSpPr txBox="1"/>
          <p:nvPr/>
        </p:nvSpPr>
        <p:spPr>
          <a:xfrm>
            <a:off x="-1" y="6553197"/>
            <a:ext cx="1219200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1BEE09-DF86-4B37-8ADD-8665B2C23B13}"/>
              </a:ext>
            </a:extLst>
          </p:cNvPr>
          <p:cNvCxnSpPr>
            <a:cxnSpLocks/>
          </p:cNvCxnSpPr>
          <p:nvPr/>
        </p:nvCxnSpPr>
        <p:spPr>
          <a:xfrm>
            <a:off x="1063172" y="1712684"/>
            <a:ext cx="10065657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245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reen background&#10;&#10;Description automatically generated">
            <a:extLst>
              <a:ext uri="{FF2B5EF4-FFF2-40B4-BE49-F238E27FC236}">
                <a16:creationId xmlns:a16="http://schemas.microsoft.com/office/drawing/2014/main" id="{394D17FB-90CE-421B-8E89-ABC8204F2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07EAA3-8CE4-41D1-93EF-7E4C7096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887"/>
            <a:ext cx="10515600" cy="108834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 Am Resolved to Enter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D13F5-A8CD-41CF-BB09-3D2FDB9B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72" y="1553032"/>
            <a:ext cx="10065657" cy="49971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must take priority over ALL else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6:33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be met with opposition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10:32-39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3:12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8:16-18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3591AE-9D26-4A58-93D8-DD6AF85B4B2E}"/>
              </a:ext>
            </a:extLst>
          </p:cNvPr>
          <p:cNvSpPr txBox="1"/>
          <p:nvPr/>
        </p:nvSpPr>
        <p:spPr>
          <a:xfrm>
            <a:off x="-1" y="6553197"/>
            <a:ext cx="1219200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31BEE09-DF86-4B37-8ADD-8665B2C23B13}"/>
              </a:ext>
            </a:extLst>
          </p:cNvPr>
          <p:cNvCxnSpPr>
            <a:cxnSpLocks/>
          </p:cNvCxnSpPr>
          <p:nvPr/>
        </p:nvCxnSpPr>
        <p:spPr>
          <a:xfrm>
            <a:off x="1063172" y="1342571"/>
            <a:ext cx="10065657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898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landscape&#10;&#10;Description automatically generated">
            <a:extLst>
              <a:ext uri="{FF2B5EF4-FFF2-40B4-BE49-F238E27FC236}">
                <a16:creationId xmlns:a16="http://schemas.microsoft.com/office/drawing/2014/main" id="{709879D3-6C9D-4317-A3F1-73A3F7CBE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88567" cy="660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B13EFA-ECC3-44E0-A89C-FD98509E8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" y="5435583"/>
            <a:ext cx="11945257" cy="95068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Let’s Be Fully Resolved to Live for Christ!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E0F2E-FB16-40D2-95D3-8D5F89D762E4}"/>
              </a:ext>
            </a:extLst>
          </p:cNvPr>
          <p:cNvSpPr txBox="1"/>
          <p:nvPr/>
        </p:nvSpPr>
        <p:spPr>
          <a:xfrm>
            <a:off x="-1" y="6553197"/>
            <a:ext cx="12192001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2354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prestig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Let’s Make Some Resolutions</vt:lpstr>
      <vt:lpstr>I Am Resolved No Longer to Linger, Charmed by the World’s Delight</vt:lpstr>
      <vt:lpstr>I Am Resolved No Longer to Linger, Leaving My Sin and Strife</vt:lpstr>
      <vt:lpstr>I Am Resolved to Follow the Savior, Faithful and True Each Day</vt:lpstr>
      <vt:lpstr>I Am Resolved to Enter the Kingdom</vt:lpstr>
      <vt:lpstr>Let’s Be Fully Resolved to Live for Christ!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Make Some Resolutions</dc:title>
  <dc:creator>Richard Thetford</dc:creator>
  <cp:lastModifiedBy>Richard Thetford</cp:lastModifiedBy>
  <cp:revision>4</cp:revision>
  <dcterms:created xsi:type="dcterms:W3CDTF">2024-02-14T19:05:24Z</dcterms:created>
  <dcterms:modified xsi:type="dcterms:W3CDTF">2025-01-02T03:48:39Z</dcterms:modified>
</cp:coreProperties>
</file>