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2A68"/>
    <a:srgbClr val="A53D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F7B45-0161-4105-A8B7-C674DAB70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5A122D5-44D4-4F35-A665-811F02A96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FC4AF-2F65-4419-B96E-2B3666637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2233-F181-4D1B-9178-6E3913D3A00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0A2AB-D204-4954-9E6F-B1823AE82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C3592D-3AD3-4459-90FA-A5B18F3B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9967-C606-413E-972E-B84E5B3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80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D5797-B2BA-4DBC-BE61-E8921D307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CC7D86-072E-448F-A4B3-90C9FC6888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0E388D-2A25-47DE-8906-BDF5178B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2233-F181-4D1B-9178-6E3913D3A00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47FF6-047C-4C82-AA04-76673CC4C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4BE05-B812-4980-8F3A-0EDE5AE12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9967-C606-413E-972E-B84E5B3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966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0D65BB-D92E-4BA9-872C-0AD0CF3476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4D39F-B6AC-4CBF-AD52-3E9B38DD06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17454-28DD-4EBD-B95B-3EF39E914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2233-F181-4D1B-9178-6E3913D3A00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23A5F-E6DD-457C-9DA9-5A9764504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A4860-9499-4E13-B495-CD01A0E1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9967-C606-413E-972E-B84E5B3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47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12419-F53A-4218-B4A8-B5B157308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E7EF5-1338-401C-86B2-A3932C114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67AF07-27DB-4E30-8B8A-F1608C009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2233-F181-4D1B-9178-6E3913D3A00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9B3318-14C5-4626-BDD0-F299C75F3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8E5F7-FECC-437D-B939-A57E84BA5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9967-C606-413E-972E-B84E5B3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826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DF953-4E56-40C1-959E-97F394E49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4EC256-294D-4AA9-B380-3632F1D020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FF9B8-212B-44E7-8DD2-72BE25642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2233-F181-4D1B-9178-6E3913D3A00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52F4CE-D6D9-4F2A-8A2F-6E6E0E830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8DBEE-0C32-4D68-B23C-D15EEA19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9967-C606-413E-972E-B84E5B3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11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4DCA5-E01E-4830-8AF4-4991DB1B6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7B85F7-E7A4-4CBE-BF20-3E616B361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37C66-C63A-43B4-871C-A35D7ECD0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9B51A0-3165-4E49-BEDA-8FEF60F8E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2233-F181-4D1B-9178-6E3913D3A00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88E7D-8E14-4D88-B4EA-CB78E1AB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1B44E4-6DBC-43E4-BD46-0E2DFFE33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9967-C606-413E-972E-B84E5B3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4623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9194E-7F14-40EF-9A94-A7C1CC18B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E6950A-B946-4FD0-84AF-E74FE9A527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2E0415-7AF5-49FA-88CA-A500A7B227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81EE4-8AC1-48AF-A999-B11C98E2A3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D108DA4-432B-44D7-B360-A69985C5E8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ABF96A-C9AE-46F0-8181-EAC8C2390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2233-F181-4D1B-9178-6E3913D3A00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557AA7-E168-454D-8213-18DDBA0FA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A91803-A5E8-43AA-8B9A-8C48752A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9967-C606-413E-972E-B84E5B3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436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CFACF-CFF5-468E-9470-2F8B76D0A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ECDEF3-597A-4E5E-87B3-CAF63CC6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2233-F181-4D1B-9178-6E3913D3A00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4A68DA-D7B4-43E1-8D55-103FAE6B6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3D2A97-C3B0-4E40-9AFA-D97747EF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9967-C606-413E-972E-B84E5B3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9201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A71AC0-D00A-492F-9168-2B77C89CD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2233-F181-4D1B-9178-6E3913D3A00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4DA009-A660-4986-BC9F-70129459A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FDFC7A-1B78-46EE-B71A-F212F0EF7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9967-C606-413E-972E-B84E5B3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75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6C7A1-21DC-468F-96B9-567444926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088FB-D560-4BC7-BDE3-68A7DC70D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37C06B-3456-47AD-9F1F-78B3A72E4B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AB6DE3-876A-4BB6-A9A4-B2D9B1F37C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2233-F181-4D1B-9178-6E3913D3A00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F4BE28-7F89-47A8-A796-C881609A7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B7211-5190-422E-9E43-D2DC19595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9967-C606-413E-972E-B84E5B3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101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A246A-B87C-4703-816F-427CA87AA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F51BD-E97F-4F49-A3B3-3565C52F81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FAA562-F463-4239-8DDA-2492C013BA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232060-5DD2-4F4B-AEB9-596669356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2233-F181-4D1B-9178-6E3913D3A00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DBCCF8-09BE-4BAC-83FF-11BEA781A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916536-6246-4E44-AB49-162147F79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9967-C606-413E-972E-B84E5B3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498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858744-1F01-4610-AA9F-39FF69A85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4EE594-8CC4-4F09-BB87-F45AF9AE2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EB7E7-720C-4E02-A8F1-62A402035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2233-F181-4D1B-9178-6E3913D3A00D}" type="datetimeFigureOut">
              <a:rPr lang="en-US" smtClean="0"/>
              <a:t>8/17/2025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8C7A3-77BF-48EA-A50E-0C378D0381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F93E16-FD9C-418A-AF58-E7457DA61F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9967-C606-413E-972E-B84E5B348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13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urple hearts with words and flowers&#10;&#10;Description automatically generated">
            <a:extLst>
              <a:ext uri="{FF2B5EF4-FFF2-40B4-BE49-F238E27FC236}">
                <a16:creationId xmlns:a16="http://schemas.microsoft.com/office/drawing/2014/main" id="{DA7D1E35-8BF5-48CE-B9E3-2E7F030B9D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31" y="210456"/>
            <a:ext cx="6143171" cy="61431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53337E-B25E-4D14-977D-63B0D2B78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50001" y="549048"/>
            <a:ext cx="5631541" cy="844323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A53D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1 Corinthians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EB1C1-7250-4161-BA19-4803B93A2A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50000" y="1618350"/>
            <a:ext cx="5631541" cy="2028371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  <a:t>Examining the importance of growing up in</a:t>
            </a:r>
            <a:br>
              <a:rPr lang="en-US" sz="36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600" b="1" dirty="0">
                <a:solidFill>
                  <a:srgbClr val="A53D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FAITH, HOPE, </a:t>
            </a:r>
            <a:r>
              <a:rPr lang="en-US" sz="3600" dirty="0">
                <a:solidFill>
                  <a:srgbClr val="A53D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and</a:t>
            </a:r>
            <a:r>
              <a:rPr lang="en-US" sz="3600" b="1" dirty="0">
                <a:solidFill>
                  <a:srgbClr val="A53D9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LOVE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387A841-40DF-4E26-BFD3-AF28741A695D}"/>
              </a:ext>
            </a:extLst>
          </p:cNvPr>
          <p:cNvSpPr/>
          <p:nvPr/>
        </p:nvSpPr>
        <p:spPr>
          <a:xfrm>
            <a:off x="0" y="0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643D5-BBB4-454E-9D55-558863E0B589}"/>
              </a:ext>
            </a:extLst>
          </p:cNvPr>
          <p:cNvSpPr/>
          <p:nvPr/>
        </p:nvSpPr>
        <p:spPr>
          <a:xfrm>
            <a:off x="0" y="6350001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B84AEC-520A-4BA3-92AB-2713EE7258D3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DA758C-7445-4C6F-9863-89FFB5569D2D}"/>
              </a:ext>
            </a:extLst>
          </p:cNvPr>
          <p:cNvSpPr/>
          <p:nvPr/>
        </p:nvSpPr>
        <p:spPr>
          <a:xfrm>
            <a:off x="0" y="4281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173346-FBA9-479A-A6B7-3DA3C1A6F120}"/>
              </a:ext>
            </a:extLst>
          </p:cNvPr>
          <p:cNvSpPr/>
          <p:nvPr/>
        </p:nvSpPr>
        <p:spPr>
          <a:xfrm>
            <a:off x="11981543" y="0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oup of people studying together&#10;&#10;Description automatically generated">
            <a:extLst>
              <a:ext uri="{FF2B5EF4-FFF2-40B4-BE49-F238E27FC236}">
                <a16:creationId xmlns:a16="http://schemas.microsoft.com/office/drawing/2014/main" id="{728C9CF7-7CE9-4EEE-8323-7D2758DDE4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99" y="3653798"/>
            <a:ext cx="5631541" cy="269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200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431D-7A01-4227-B6D5-FCD4BB0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1430000" cy="788761"/>
          </a:xfrm>
          <a:solidFill>
            <a:srgbClr val="A53D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Growing in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EA8E6-AA61-4E51-BEC3-D6F05B85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6" y="1375680"/>
            <a:ext cx="11379200" cy="48364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Begins small but grows to full strength over time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We discover we are sinners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3:23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Isaiah 59:1-2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6:23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5:6-8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Our hope is found in Jesus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Peter 1:18-19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2B4230-0E69-4084-869E-9F8DFC3DE305}"/>
              </a:ext>
            </a:extLst>
          </p:cNvPr>
          <p:cNvSpPr/>
          <p:nvPr/>
        </p:nvSpPr>
        <p:spPr>
          <a:xfrm>
            <a:off x="0" y="0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BE8D1-D356-4064-910E-C9EB76CE866C}"/>
              </a:ext>
            </a:extLst>
          </p:cNvPr>
          <p:cNvSpPr/>
          <p:nvPr/>
        </p:nvSpPr>
        <p:spPr>
          <a:xfrm>
            <a:off x="0" y="6350001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9F4C3-C1C1-47B6-B2C7-4FC3E419964C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62FB3-5B33-4340-B217-56E1C923740F}"/>
              </a:ext>
            </a:extLst>
          </p:cNvPr>
          <p:cNvSpPr/>
          <p:nvPr/>
        </p:nvSpPr>
        <p:spPr>
          <a:xfrm>
            <a:off x="0" y="4281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767F3-075A-4726-A84B-AB5DA427AB59}"/>
              </a:ext>
            </a:extLst>
          </p:cNvPr>
          <p:cNvSpPr/>
          <p:nvPr/>
        </p:nvSpPr>
        <p:spPr>
          <a:xfrm>
            <a:off x="11981543" y="0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lants growing out of dirt&#10;&#10;Description automatically generated">
            <a:extLst>
              <a:ext uri="{FF2B5EF4-FFF2-40B4-BE49-F238E27FC236}">
                <a16:creationId xmlns:a16="http://schemas.microsoft.com/office/drawing/2014/main" id="{572CC3BC-E198-49BD-ACEE-4656786C9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791" y="2075544"/>
            <a:ext cx="5727095" cy="4136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480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431D-7A01-4227-B6D5-FCD4BB0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1430000" cy="788761"/>
          </a:xfrm>
          <a:solidFill>
            <a:srgbClr val="A53D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Growing in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EA8E6-AA61-4E51-BEC3-D6F05B85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6" y="1375679"/>
            <a:ext cx="11379200" cy="49743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God sent His Son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“we must be baptized in Jesus”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7:13-14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12:1-2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Transitioning from first</a:t>
            </a:r>
            <a:b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faith to a mature faith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Increase in knowledge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Hebrews 5:12-14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10:17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2B4230-0E69-4084-869E-9F8DFC3DE305}"/>
              </a:ext>
            </a:extLst>
          </p:cNvPr>
          <p:cNvSpPr/>
          <p:nvPr/>
        </p:nvSpPr>
        <p:spPr>
          <a:xfrm>
            <a:off x="0" y="0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BE8D1-D356-4064-910E-C9EB76CE866C}"/>
              </a:ext>
            </a:extLst>
          </p:cNvPr>
          <p:cNvSpPr/>
          <p:nvPr/>
        </p:nvSpPr>
        <p:spPr>
          <a:xfrm>
            <a:off x="0" y="6350001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9F4C3-C1C1-47B6-B2C7-4FC3E419964C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62FB3-5B33-4340-B217-56E1C923740F}"/>
              </a:ext>
            </a:extLst>
          </p:cNvPr>
          <p:cNvSpPr/>
          <p:nvPr/>
        </p:nvSpPr>
        <p:spPr>
          <a:xfrm>
            <a:off x="0" y="4281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767F3-075A-4726-A84B-AB5DA427AB59}"/>
              </a:ext>
            </a:extLst>
          </p:cNvPr>
          <p:cNvSpPr/>
          <p:nvPr/>
        </p:nvSpPr>
        <p:spPr>
          <a:xfrm>
            <a:off x="11981543" y="0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plant growing out of dirt&#10;&#10;Description automatically generated">
            <a:extLst>
              <a:ext uri="{FF2B5EF4-FFF2-40B4-BE49-F238E27FC236}">
                <a16:creationId xmlns:a16="http://schemas.microsoft.com/office/drawing/2014/main" id="{D786621B-7E51-4383-B9D8-E7958E3AB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4" y="2617030"/>
            <a:ext cx="6422572" cy="3587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45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431D-7A01-4227-B6D5-FCD4BB0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1430000" cy="788761"/>
          </a:xfrm>
          <a:solidFill>
            <a:srgbClr val="A53D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Growing in Faith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EA8E6-AA61-4E51-BEC3-D6F05B85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6" y="1375680"/>
            <a:ext cx="11379200" cy="483643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Transitioning from first faith to a mature faith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Walk in God’s help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10:5-10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Seek to live up to our calling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Romans 5:6-11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Conduct ourselves in careful</a:t>
            </a:r>
            <a:b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steps of righteousness daily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5:6-10, 15-16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2B4230-0E69-4084-869E-9F8DFC3DE305}"/>
              </a:ext>
            </a:extLst>
          </p:cNvPr>
          <p:cNvSpPr/>
          <p:nvPr/>
        </p:nvSpPr>
        <p:spPr>
          <a:xfrm>
            <a:off x="0" y="0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BE8D1-D356-4064-910E-C9EB76CE866C}"/>
              </a:ext>
            </a:extLst>
          </p:cNvPr>
          <p:cNvSpPr/>
          <p:nvPr/>
        </p:nvSpPr>
        <p:spPr>
          <a:xfrm>
            <a:off x="0" y="6350001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9F4C3-C1C1-47B6-B2C7-4FC3E419964C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62FB3-5B33-4340-B217-56E1C923740F}"/>
              </a:ext>
            </a:extLst>
          </p:cNvPr>
          <p:cNvSpPr/>
          <p:nvPr/>
        </p:nvSpPr>
        <p:spPr>
          <a:xfrm>
            <a:off x="0" y="4281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767F3-075A-4726-A84B-AB5DA427AB59}"/>
              </a:ext>
            </a:extLst>
          </p:cNvPr>
          <p:cNvSpPr/>
          <p:nvPr/>
        </p:nvSpPr>
        <p:spPr>
          <a:xfrm>
            <a:off x="11981543" y="0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sprout growing from dirt&#10;&#10;Description automatically generated">
            <a:extLst>
              <a:ext uri="{FF2B5EF4-FFF2-40B4-BE49-F238E27FC236}">
                <a16:creationId xmlns:a16="http://schemas.microsoft.com/office/drawing/2014/main" id="{0FD00EB9-4F5F-49F4-BA97-BA38C72CCB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0971" y="1981199"/>
            <a:ext cx="4230915" cy="42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724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431D-7A01-4227-B6D5-FCD4BB0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1430000" cy="788761"/>
          </a:xfrm>
          <a:solidFill>
            <a:srgbClr val="A53D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Growing in Hope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EA8E6-AA61-4E51-BEC3-D6F05B85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6" y="1375679"/>
            <a:ext cx="11379200" cy="49743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Level of hope is an indication of maturity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19:16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Being relieved of guilt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Acts 2:47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We grow and desire for a better</a:t>
            </a:r>
            <a:b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life in heaven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2 Peter 3:10-13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Philippians 3:12-15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5:8-10; Philippians 4:4-9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2B4230-0E69-4084-869E-9F8DFC3DE305}"/>
              </a:ext>
            </a:extLst>
          </p:cNvPr>
          <p:cNvSpPr/>
          <p:nvPr/>
        </p:nvSpPr>
        <p:spPr>
          <a:xfrm>
            <a:off x="0" y="0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BE8D1-D356-4064-910E-C9EB76CE866C}"/>
              </a:ext>
            </a:extLst>
          </p:cNvPr>
          <p:cNvSpPr/>
          <p:nvPr/>
        </p:nvSpPr>
        <p:spPr>
          <a:xfrm>
            <a:off x="0" y="6350001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9F4C3-C1C1-47B6-B2C7-4FC3E419964C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62FB3-5B33-4340-B217-56E1C923740F}"/>
              </a:ext>
            </a:extLst>
          </p:cNvPr>
          <p:cNvSpPr/>
          <p:nvPr/>
        </p:nvSpPr>
        <p:spPr>
          <a:xfrm>
            <a:off x="0" y="4281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767F3-075A-4726-A84B-AB5DA427AB59}"/>
              </a:ext>
            </a:extLst>
          </p:cNvPr>
          <p:cNvSpPr/>
          <p:nvPr/>
        </p:nvSpPr>
        <p:spPr>
          <a:xfrm>
            <a:off x="11981543" y="0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collage of photos of a house and a key&#10;&#10;Description automatically generated">
            <a:extLst>
              <a:ext uri="{FF2B5EF4-FFF2-40B4-BE49-F238E27FC236}">
                <a16:creationId xmlns:a16="http://schemas.microsoft.com/office/drawing/2014/main" id="{0D09D253-5D83-4964-B6D4-A304CCF505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111" y="1308554"/>
            <a:ext cx="3156775" cy="488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560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431D-7A01-4227-B6D5-FCD4BB0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1430000" cy="788761"/>
          </a:xfrm>
          <a:solidFill>
            <a:srgbClr val="A53D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Growing in Love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EA8E6-AA61-4E51-BEC3-D6F05B85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6" y="1375679"/>
            <a:ext cx="11379200" cy="49743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Mature understandings of love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Matthew 13:20-21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Winds of doctrine will unsettle us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4:14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6:66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We love God first and foremost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John 14:15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Peter 1:6-9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2B4230-0E69-4084-869E-9F8DFC3DE305}"/>
              </a:ext>
            </a:extLst>
          </p:cNvPr>
          <p:cNvSpPr/>
          <p:nvPr/>
        </p:nvSpPr>
        <p:spPr>
          <a:xfrm>
            <a:off x="0" y="0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BE8D1-D356-4064-910E-C9EB76CE866C}"/>
              </a:ext>
            </a:extLst>
          </p:cNvPr>
          <p:cNvSpPr/>
          <p:nvPr/>
        </p:nvSpPr>
        <p:spPr>
          <a:xfrm>
            <a:off x="0" y="6350001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9F4C3-C1C1-47B6-B2C7-4FC3E419964C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62FB3-5B33-4340-B217-56E1C923740F}"/>
              </a:ext>
            </a:extLst>
          </p:cNvPr>
          <p:cNvSpPr/>
          <p:nvPr/>
        </p:nvSpPr>
        <p:spPr>
          <a:xfrm>
            <a:off x="0" y="4281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767F3-075A-4726-A84B-AB5DA427AB59}"/>
              </a:ext>
            </a:extLst>
          </p:cNvPr>
          <p:cNvSpPr/>
          <p:nvPr/>
        </p:nvSpPr>
        <p:spPr>
          <a:xfrm>
            <a:off x="11981543" y="0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een and white background with black text&#10;&#10;Description automatically generated">
            <a:extLst>
              <a:ext uri="{FF2B5EF4-FFF2-40B4-BE49-F238E27FC236}">
                <a16:creationId xmlns:a16="http://schemas.microsoft.com/office/drawing/2014/main" id="{5141C5CC-9BBC-4CD8-8020-0A855E445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9886" y="1308554"/>
            <a:ext cx="4572000" cy="488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289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D431D-7A01-4227-B6D5-FCD4BB0E3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365125"/>
            <a:ext cx="11430000" cy="788761"/>
          </a:xfrm>
          <a:solidFill>
            <a:srgbClr val="A53D99"/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7EA8E6-AA61-4E51-BEC3-D6F05B85C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686" y="1375679"/>
            <a:ext cx="11379200" cy="497432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The apostle Paul says: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1 Corinthians 13:13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After faith is sight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Hope is realized</a:t>
            </a:r>
          </a:p>
          <a:p>
            <a:pPr lvl="2">
              <a:lnSpc>
                <a:spcPct val="100000"/>
              </a:lnSpc>
            </a:pPr>
            <a:r>
              <a:rPr lang="en-US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Love will continue</a:t>
            </a:r>
          </a:p>
          <a:p>
            <a:pPr>
              <a:lnSpc>
                <a:spcPct val="100000"/>
              </a:lnSpc>
            </a:pPr>
            <a:r>
              <a:rPr lang="en-US" sz="3200" b="1" dirty="0">
                <a:latin typeface="Segoe UI" panose="020B0502040204020203" pitchFamily="34" charset="0"/>
                <a:cs typeface="Segoe UI" panose="020B0502040204020203" pitchFamily="34" charset="0"/>
              </a:rPr>
              <a:t>Now is the time to grow up</a:t>
            </a:r>
          </a:p>
          <a:p>
            <a:pPr lvl="1">
              <a:lnSpc>
                <a:spcPct val="100000"/>
              </a:lnSpc>
            </a:pPr>
            <a:r>
              <a:rPr lang="en-US" sz="3000" dirty="0">
                <a:solidFill>
                  <a:srgbClr val="A53D99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Ephesians 4:15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22B4230-0E69-4084-869E-9F8DFC3DE305}"/>
              </a:ext>
            </a:extLst>
          </p:cNvPr>
          <p:cNvSpPr/>
          <p:nvPr/>
        </p:nvSpPr>
        <p:spPr>
          <a:xfrm>
            <a:off x="0" y="0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1BE8D1-D356-4064-910E-C9EB76CE866C}"/>
              </a:ext>
            </a:extLst>
          </p:cNvPr>
          <p:cNvSpPr/>
          <p:nvPr/>
        </p:nvSpPr>
        <p:spPr>
          <a:xfrm>
            <a:off x="0" y="6350001"/>
            <a:ext cx="12192000" cy="210457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E9F4C3-C1C1-47B6-B2C7-4FC3E419964C}"/>
              </a:ext>
            </a:extLst>
          </p:cNvPr>
          <p:cNvSpPr txBox="1"/>
          <p:nvPr/>
        </p:nvSpPr>
        <p:spPr>
          <a:xfrm>
            <a:off x="0" y="6560456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Richie Thetford									                 www.thetfordcountry.com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962FB3-5B33-4340-B217-56E1C923740F}"/>
              </a:ext>
            </a:extLst>
          </p:cNvPr>
          <p:cNvSpPr/>
          <p:nvPr/>
        </p:nvSpPr>
        <p:spPr>
          <a:xfrm>
            <a:off x="0" y="4281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1767F3-075A-4726-A84B-AB5DA427AB59}"/>
              </a:ext>
            </a:extLst>
          </p:cNvPr>
          <p:cNvSpPr/>
          <p:nvPr/>
        </p:nvSpPr>
        <p:spPr>
          <a:xfrm>
            <a:off x="11981543" y="0"/>
            <a:ext cx="210457" cy="6352976"/>
          </a:xfrm>
          <a:prstGeom prst="rect">
            <a:avLst/>
          </a:prstGeom>
          <a:solidFill>
            <a:srgbClr val="A53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434454-21B3-447A-B988-09C7BA8C5E85}"/>
              </a:ext>
            </a:extLst>
          </p:cNvPr>
          <p:cNvSpPr/>
          <p:nvPr/>
        </p:nvSpPr>
        <p:spPr>
          <a:xfrm>
            <a:off x="391886" y="5210629"/>
            <a:ext cx="11430000" cy="986971"/>
          </a:xfrm>
          <a:prstGeom prst="rect">
            <a:avLst/>
          </a:prstGeom>
          <a:solidFill>
            <a:srgbClr val="702A6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204D456-AF4E-4F8B-8A11-6FF6A3230E8B}"/>
              </a:ext>
            </a:extLst>
          </p:cNvPr>
          <p:cNvSpPr txBox="1"/>
          <p:nvPr/>
        </p:nvSpPr>
        <p:spPr>
          <a:xfrm>
            <a:off x="391886" y="5457370"/>
            <a:ext cx="114082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Seek God in faith        Pursue His offer of hope        Embrace what His love affords</a:t>
            </a:r>
          </a:p>
        </p:txBody>
      </p:sp>
      <p:sp>
        <p:nvSpPr>
          <p:cNvPr id="11" name="Star: 6 Points 10">
            <a:extLst>
              <a:ext uri="{FF2B5EF4-FFF2-40B4-BE49-F238E27FC236}">
                <a16:creationId xmlns:a16="http://schemas.microsoft.com/office/drawing/2014/main" id="{D5FA506D-86AB-44B7-B9B8-B0E9914166B6}"/>
              </a:ext>
            </a:extLst>
          </p:cNvPr>
          <p:cNvSpPr/>
          <p:nvPr/>
        </p:nvSpPr>
        <p:spPr>
          <a:xfrm>
            <a:off x="3069772" y="5544458"/>
            <a:ext cx="355600" cy="369070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6 Points 11">
            <a:extLst>
              <a:ext uri="{FF2B5EF4-FFF2-40B4-BE49-F238E27FC236}">
                <a16:creationId xmlns:a16="http://schemas.microsoft.com/office/drawing/2014/main" id="{B651A60C-4DE1-4874-B2AA-D7D053BB6F0D}"/>
              </a:ext>
            </a:extLst>
          </p:cNvPr>
          <p:cNvSpPr/>
          <p:nvPr/>
        </p:nvSpPr>
        <p:spPr>
          <a:xfrm>
            <a:off x="6974096" y="5544460"/>
            <a:ext cx="355600" cy="369070"/>
          </a:xfrm>
          <a:prstGeom prst="star6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white sign with black text&#10;&#10;Description automatically generated">
            <a:extLst>
              <a:ext uri="{FF2B5EF4-FFF2-40B4-BE49-F238E27FC236}">
                <a16:creationId xmlns:a16="http://schemas.microsoft.com/office/drawing/2014/main" id="{B3D1685A-9561-4C32-895D-11933BD33A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3546"/>
            <a:ext cx="5725886" cy="376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84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356</Words>
  <Application>Microsoft Office PowerPoint</Application>
  <PresentationFormat>Widescreen</PresentationFormat>
  <Paragraphs>62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Semibold</vt:lpstr>
      <vt:lpstr>Office Theme</vt:lpstr>
      <vt:lpstr>1 Corinthians 13</vt:lpstr>
      <vt:lpstr>Growing in Faith</vt:lpstr>
      <vt:lpstr>Growing in Faith</vt:lpstr>
      <vt:lpstr>Growing in Faith</vt:lpstr>
      <vt:lpstr>Growing in Hope</vt:lpstr>
      <vt:lpstr>Growing in Love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 Corinthians 13</dc:title>
  <dc:creator>Richard Thetford</dc:creator>
  <cp:lastModifiedBy>Richard Thetford</cp:lastModifiedBy>
  <cp:revision>6</cp:revision>
  <dcterms:created xsi:type="dcterms:W3CDTF">2024-01-16T17:36:14Z</dcterms:created>
  <dcterms:modified xsi:type="dcterms:W3CDTF">2025-08-17T21:19:51Z</dcterms:modified>
</cp:coreProperties>
</file>