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B6ED-EDA7-41FD-8C70-339AF7C79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D299D-D4EA-4E62-8F0C-FF07299F3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6D9A-0D33-4964-A3AD-45576722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FA8-D23B-49D6-804C-2A41F2D9E97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BB5B-EF0E-41F0-844E-B232667C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10F94-CEED-42B2-8701-1FFED783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4AD-EDB0-4B10-9ADB-41B849AB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28DB-0C21-4AD0-AF05-FF79BD84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221DF-2E25-4283-A779-80BC780F1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5B689-6BE2-4C31-B8BF-833D0AA3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FA8-D23B-49D6-804C-2A41F2D9E97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94F81-2364-4B02-828A-486D1455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131C1-35A7-4F23-8694-2E1302EF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4AD-EDB0-4B10-9ADB-41B849AB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69898E-503E-4FAE-B6B0-6D76CDEAE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07BC8-4D9B-4DF6-B9A6-27A0CA162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B33DE-3F6C-472A-AF7B-A79FA907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FA8-D23B-49D6-804C-2A41F2D9E97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9112A-F8CD-4B0C-9C54-6558E088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F8768-6403-48EE-A6DF-551F4DAC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4AD-EDB0-4B10-9ADB-41B849AB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3DA4-6FF8-4BE3-ADC5-33BB7BFD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0609E-180A-433B-8D53-5A031874B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01C72-AE38-4F13-87A1-163F3EA5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FA8-D23B-49D6-804C-2A41F2D9E97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EC415-56C9-4D4A-9682-DA438906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C3CFD-0E7D-4BF0-830D-721D4114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4AD-EDB0-4B10-9ADB-41B849AB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8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7FDC-179E-4C50-9A07-C27CCD9B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B65E7-857C-4D41-A7C9-5638776C4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CA196-A868-4167-8F4D-DBC85CD2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FA8-D23B-49D6-804C-2A41F2D9E97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562FA-C732-4BCF-8F7F-BD6C3812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D549-EA73-40F8-8375-8CE1D801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4AD-EDB0-4B10-9ADB-41B849AB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F486-387E-4D7A-9905-48E20BC0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BE8CA-385D-48E2-BEE7-8AFFD76A2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14E01-51BE-4B3D-A94A-6D916890F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B89A9-ACB2-4FA0-999A-BF6AC1A3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FA8-D23B-49D6-804C-2A41F2D9E97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48EE4-A8DE-4BD3-9757-1B6347A3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DD38A-F907-4B13-949E-5AADFA94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4AD-EDB0-4B10-9ADB-41B849AB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E20B-541A-4626-B8D7-226E4F9D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D8FD4-8911-4825-A8C2-21D961C1C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2E45C-E074-4544-A271-7CCAFE854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BAB59-3CE1-4190-9DC0-41B116BA7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63F3B-9EAD-4DFA-9366-61E9903BF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19C77-B3B2-4F2F-9523-5B210D58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FA8-D23B-49D6-804C-2A41F2D9E97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6C91F-C297-4000-99A8-AC12F5D8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0B8601-A60C-406E-AE84-380BED21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4AD-EDB0-4B10-9ADB-41B849AB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2F47-BB85-4298-B6ED-76C3CD1E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D3B02-C3A8-454C-825C-55658031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FA8-D23B-49D6-804C-2A41F2D9E97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B2141-C5A2-41E0-A02E-E80D4F3C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14A5C-B8ED-4004-8E1C-5ED71845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4AD-EDB0-4B10-9ADB-41B849AB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1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276C3-E5AC-4C67-9095-1991B5E2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FA8-D23B-49D6-804C-2A41F2D9E97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5F101-4C70-43B9-B6D5-C082C74A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7CDB4-A7EB-4725-B580-2C143B61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4AD-EDB0-4B10-9ADB-41B849AB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7B706-254F-4838-9824-324D8DE2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1CD71-57E1-4B38-A584-00E26A019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DFD64-9C97-41D3-BD4A-129D5DF2D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22714-D44D-45DD-A8ED-B5D15A6D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FA8-D23B-49D6-804C-2A41F2D9E97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31F35-724A-406A-8274-EF930E1E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49928-E481-45D8-A78C-08F5A83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4AD-EDB0-4B10-9ADB-41B849AB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6B68-CFB1-4C10-AB26-692FD0E9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7E5B00-611B-4747-8624-E5D5B4D98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1C5B0-4CB0-4B36-824B-54A07891E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16E50-2B9E-44E7-B277-C12EACA1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FA8-D23B-49D6-804C-2A41F2D9E97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B5891-9874-4093-AFD4-7A5777AF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215E5-C281-41EA-8B4A-7BC3858C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4AD-EDB0-4B10-9ADB-41B849AB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39C33-5852-4190-AF7F-00C1BAA9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39162-4512-4F2E-A83D-7A5F4E7C6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0DC67-B388-41E7-99AF-14781DE6E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EFA8-D23B-49D6-804C-2A41F2D9E97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93453-0482-43AB-978B-08EC22840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21724-DC76-434F-9273-358F10A37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94AD-EDB0-4B10-9ADB-41B849AB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&#10;&#10;Description automatically generated">
            <a:extLst>
              <a:ext uri="{FF2B5EF4-FFF2-40B4-BE49-F238E27FC236}">
                <a16:creationId xmlns:a16="http://schemas.microsoft.com/office/drawing/2014/main" id="{01F3F06C-3850-46CC-AAF6-36E70575E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3771" cy="6524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950AB0-5079-495E-BD66-1AA08ECBE6EF}"/>
              </a:ext>
            </a:extLst>
          </p:cNvPr>
          <p:cNvSpPr txBox="1"/>
          <p:nvPr/>
        </p:nvSpPr>
        <p:spPr>
          <a:xfrm>
            <a:off x="0" y="6524173"/>
            <a:ext cx="1221377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www.thetfordcountry.com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608DC1-CFC1-4113-AB26-BD9C7EC04E2B}"/>
              </a:ext>
            </a:extLst>
          </p:cNvPr>
          <p:cNvSpPr txBox="1"/>
          <p:nvPr/>
        </p:nvSpPr>
        <p:spPr>
          <a:xfrm>
            <a:off x="1458687" y="116114"/>
            <a:ext cx="5319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Escape for Your Life!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97F3E-6BAB-4E2E-8A6F-4DFF7A69B4E3}"/>
              </a:ext>
            </a:extLst>
          </p:cNvPr>
          <p:cNvSpPr txBox="1"/>
          <p:nvPr/>
        </p:nvSpPr>
        <p:spPr>
          <a:xfrm>
            <a:off x="8708569" y="4891317"/>
            <a:ext cx="349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23:33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2:3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10:13</a:t>
            </a:r>
          </a:p>
        </p:txBody>
      </p:sp>
    </p:spTree>
    <p:extLst>
      <p:ext uri="{BB962C8B-B14F-4D97-AF65-F5344CB8AC3E}">
        <p14:creationId xmlns:p14="http://schemas.microsoft.com/office/powerpoint/2010/main" val="5935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3F39-233A-4F4B-9AD5-6ACCAA79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43" y="365125"/>
            <a:ext cx="11393712" cy="70167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Old Testament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68CB4-90BA-4F8F-8F33-C7D3659E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3" y="1252311"/>
            <a:ext cx="11237686" cy="4836432"/>
          </a:xfrm>
        </p:spPr>
        <p:txBody>
          <a:bodyPr/>
          <a:lstStyle/>
          <a:p>
            <a:r>
              <a:rPr lang="en-US" sz="3600" b="1" dirty="0"/>
              <a:t>Lot and his wife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Genesis 19:17</a:t>
            </a:r>
          </a:p>
          <a:p>
            <a:r>
              <a:rPr lang="en-US" sz="3600" b="1" dirty="0"/>
              <a:t>Noah and his family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Genesis 6:18</a:t>
            </a:r>
          </a:p>
          <a:p>
            <a:r>
              <a:rPr lang="en-US" sz="3600" b="1" dirty="0"/>
              <a:t>Israel leaving Egypt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Exodus 14:16, 30</a:t>
            </a:r>
          </a:p>
          <a:p>
            <a:r>
              <a:rPr lang="en-US" sz="3600" b="1" dirty="0"/>
              <a:t>The disobedient prophet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1 Kings 13:9-10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BA96A-4541-45A3-8A95-3D4E459E8051}"/>
              </a:ext>
            </a:extLst>
          </p:cNvPr>
          <p:cNvSpPr txBox="1"/>
          <p:nvPr/>
        </p:nvSpPr>
        <p:spPr>
          <a:xfrm>
            <a:off x="0" y="6524173"/>
            <a:ext cx="1221377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432BA-A31E-4DDA-9F4C-A7032133874A}"/>
              </a:ext>
            </a:extLst>
          </p:cNvPr>
          <p:cNvSpPr/>
          <p:nvPr/>
        </p:nvSpPr>
        <p:spPr>
          <a:xfrm>
            <a:off x="0" y="-1"/>
            <a:ext cx="254000" cy="65241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F5B7-9560-4286-AE3A-61BF9F33784F}"/>
              </a:ext>
            </a:extLst>
          </p:cNvPr>
          <p:cNvSpPr/>
          <p:nvPr/>
        </p:nvSpPr>
        <p:spPr>
          <a:xfrm>
            <a:off x="11938000" y="0"/>
            <a:ext cx="254000" cy="65241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05BF5-9B77-4179-A878-DBD9569003BE}"/>
              </a:ext>
            </a:extLst>
          </p:cNvPr>
          <p:cNvSpPr/>
          <p:nvPr/>
        </p:nvSpPr>
        <p:spPr>
          <a:xfrm>
            <a:off x="0" y="0"/>
            <a:ext cx="12133943" cy="230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2F5CD-DD95-431B-9BBE-D9A622C22901}"/>
              </a:ext>
            </a:extLst>
          </p:cNvPr>
          <p:cNvSpPr/>
          <p:nvPr/>
        </p:nvSpPr>
        <p:spPr>
          <a:xfrm>
            <a:off x="21771" y="6296458"/>
            <a:ext cx="12133943" cy="230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D4A7FE-7C4B-44CD-A927-39741FDDF8AD}"/>
              </a:ext>
            </a:extLst>
          </p:cNvPr>
          <p:cNvSpPr/>
          <p:nvPr/>
        </p:nvSpPr>
        <p:spPr>
          <a:xfrm>
            <a:off x="254000" y="230188"/>
            <a:ext cx="145143" cy="60617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3F935-A8EA-421D-91AE-2E419B39A076}"/>
              </a:ext>
            </a:extLst>
          </p:cNvPr>
          <p:cNvSpPr/>
          <p:nvPr/>
        </p:nvSpPr>
        <p:spPr>
          <a:xfrm>
            <a:off x="11792856" y="230187"/>
            <a:ext cx="145143" cy="60617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00A16D-4492-4D68-8DCF-6F0AE3F57E41}"/>
              </a:ext>
            </a:extLst>
          </p:cNvPr>
          <p:cNvSpPr/>
          <p:nvPr/>
        </p:nvSpPr>
        <p:spPr>
          <a:xfrm>
            <a:off x="254000" y="230187"/>
            <a:ext cx="11683999" cy="1304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01696D-5E70-4B44-8607-5F88297AA495}"/>
              </a:ext>
            </a:extLst>
          </p:cNvPr>
          <p:cNvSpPr/>
          <p:nvPr/>
        </p:nvSpPr>
        <p:spPr>
          <a:xfrm>
            <a:off x="254000" y="6166037"/>
            <a:ext cx="11683999" cy="1304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ook with light shining on it&#10;&#10;Description automatically generated">
            <a:extLst>
              <a:ext uri="{FF2B5EF4-FFF2-40B4-BE49-F238E27FC236}">
                <a16:creationId xmlns:a16="http://schemas.microsoft.com/office/drawing/2014/main" id="{7C995C9B-59C6-44D8-AA57-02FDE35C0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76" y="1230539"/>
            <a:ext cx="5924824" cy="47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3F39-233A-4F4B-9AD5-6ACCAA79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43" y="365125"/>
            <a:ext cx="11393712" cy="7016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Where Must We Escape to Gain Life?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68CB4-90BA-4F8F-8F33-C7D3659E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3" y="1252311"/>
            <a:ext cx="11237686" cy="4836432"/>
          </a:xfrm>
        </p:spPr>
        <p:txBody>
          <a:bodyPr>
            <a:normAutofit/>
          </a:bodyPr>
          <a:lstStyle/>
          <a:p>
            <a:r>
              <a:rPr lang="en-US" sz="3600" b="1" dirty="0"/>
              <a:t>To Mount Zion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Hebrews 12:22</a:t>
            </a:r>
          </a:p>
          <a:p>
            <a:r>
              <a:rPr lang="en-US" sz="3600" b="1" dirty="0"/>
              <a:t>To Christ and His church</a:t>
            </a:r>
          </a:p>
          <a:p>
            <a:pPr lvl="1"/>
            <a:r>
              <a:rPr lang="en-US" sz="3400" dirty="0">
                <a:solidFill>
                  <a:schemeClr val="accent2">
                    <a:lumMod val="75000"/>
                  </a:schemeClr>
                </a:solidFill>
              </a:rPr>
              <a:t>Similarities between</a:t>
            </a:r>
            <a:br>
              <a:rPr lang="en-US" sz="3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400" dirty="0">
                <a:solidFill>
                  <a:schemeClr val="accent2">
                    <a:lumMod val="75000"/>
                  </a:schemeClr>
                </a:solidFill>
              </a:rPr>
              <a:t>the ark and the church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BA96A-4541-45A3-8A95-3D4E459E8051}"/>
              </a:ext>
            </a:extLst>
          </p:cNvPr>
          <p:cNvSpPr txBox="1"/>
          <p:nvPr/>
        </p:nvSpPr>
        <p:spPr>
          <a:xfrm>
            <a:off x="0" y="6524173"/>
            <a:ext cx="1221377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432BA-A31E-4DDA-9F4C-A7032133874A}"/>
              </a:ext>
            </a:extLst>
          </p:cNvPr>
          <p:cNvSpPr/>
          <p:nvPr/>
        </p:nvSpPr>
        <p:spPr>
          <a:xfrm>
            <a:off x="0" y="-1"/>
            <a:ext cx="254000" cy="65241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F5B7-9560-4286-AE3A-61BF9F33784F}"/>
              </a:ext>
            </a:extLst>
          </p:cNvPr>
          <p:cNvSpPr/>
          <p:nvPr/>
        </p:nvSpPr>
        <p:spPr>
          <a:xfrm>
            <a:off x="11938000" y="0"/>
            <a:ext cx="254000" cy="65241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05BF5-9B77-4179-A878-DBD9569003BE}"/>
              </a:ext>
            </a:extLst>
          </p:cNvPr>
          <p:cNvSpPr/>
          <p:nvPr/>
        </p:nvSpPr>
        <p:spPr>
          <a:xfrm>
            <a:off x="0" y="0"/>
            <a:ext cx="12133943" cy="230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2F5CD-DD95-431B-9BBE-D9A622C22901}"/>
              </a:ext>
            </a:extLst>
          </p:cNvPr>
          <p:cNvSpPr/>
          <p:nvPr/>
        </p:nvSpPr>
        <p:spPr>
          <a:xfrm>
            <a:off x="21771" y="6296458"/>
            <a:ext cx="12133943" cy="230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D4A7FE-7C4B-44CD-A927-39741FDDF8AD}"/>
              </a:ext>
            </a:extLst>
          </p:cNvPr>
          <p:cNvSpPr/>
          <p:nvPr/>
        </p:nvSpPr>
        <p:spPr>
          <a:xfrm>
            <a:off x="254000" y="230188"/>
            <a:ext cx="145143" cy="60617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3F935-A8EA-421D-91AE-2E419B39A076}"/>
              </a:ext>
            </a:extLst>
          </p:cNvPr>
          <p:cNvSpPr/>
          <p:nvPr/>
        </p:nvSpPr>
        <p:spPr>
          <a:xfrm>
            <a:off x="11792856" y="230187"/>
            <a:ext cx="145143" cy="60617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00A16D-4492-4D68-8DCF-6F0AE3F57E41}"/>
              </a:ext>
            </a:extLst>
          </p:cNvPr>
          <p:cNvSpPr/>
          <p:nvPr/>
        </p:nvSpPr>
        <p:spPr>
          <a:xfrm>
            <a:off x="254000" y="230187"/>
            <a:ext cx="11683999" cy="1304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01696D-5E70-4B44-8607-5F88297AA495}"/>
              </a:ext>
            </a:extLst>
          </p:cNvPr>
          <p:cNvSpPr/>
          <p:nvPr/>
        </p:nvSpPr>
        <p:spPr>
          <a:xfrm>
            <a:off x="254000" y="6166037"/>
            <a:ext cx="11683999" cy="1304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4F8C8-7D38-4507-ABC9-6AEB6EBAB79E}"/>
              </a:ext>
            </a:extLst>
          </p:cNvPr>
          <p:cNvSpPr/>
          <p:nvPr/>
        </p:nvSpPr>
        <p:spPr>
          <a:xfrm>
            <a:off x="5653314" y="1197429"/>
            <a:ext cx="5994399" cy="48364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95C814E9-49A4-4680-A91E-3AB440F7B721}"/>
              </a:ext>
            </a:extLst>
          </p:cNvPr>
          <p:cNvSpPr/>
          <p:nvPr/>
        </p:nvSpPr>
        <p:spPr>
          <a:xfrm>
            <a:off x="5268686" y="3476173"/>
            <a:ext cx="638628" cy="500742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4A453C-0DAA-4CA0-BDA5-C9F093FB766A}"/>
              </a:ext>
            </a:extLst>
          </p:cNvPr>
          <p:cNvSpPr txBox="1"/>
          <p:nvPr/>
        </p:nvSpPr>
        <p:spPr>
          <a:xfrm>
            <a:off x="5754914" y="1291773"/>
            <a:ext cx="57839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One builder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Matthew 16:18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One building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Ephesians 4:4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Colossians 1:18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One kind of material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Galatians 3:26-27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One way to enter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John 10:7,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One source of light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Psalms 119:104</a:t>
            </a:r>
          </a:p>
        </p:txBody>
      </p:sp>
      <p:pic>
        <p:nvPicPr>
          <p:cNvPr id="18" name="Picture 17" descr="A boat in the water&#10;&#10;Description automatically generated">
            <a:extLst>
              <a:ext uri="{FF2B5EF4-FFF2-40B4-BE49-F238E27FC236}">
                <a16:creationId xmlns:a16="http://schemas.microsoft.com/office/drawing/2014/main" id="{E1E8D506-F17F-4341-B8FD-37B2CAB5E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3981276"/>
            <a:ext cx="4985658" cy="20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3F39-233A-4F4B-9AD5-6ACCAA79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43" y="365125"/>
            <a:ext cx="11393712" cy="7016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Where Must We Escape to Gain Life?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68CB4-90BA-4F8F-8F33-C7D3659E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3" y="1252311"/>
            <a:ext cx="11237686" cy="4836432"/>
          </a:xfrm>
        </p:spPr>
        <p:txBody>
          <a:bodyPr>
            <a:normAutofit/>
          </a:bodyPr>
          <a:lstStyle/>
          <a:p>
            <a:r>
              <a:rPr lang="en-US" sz="3600" b="1" dirty="0"/>
              <a:t>To Be Baptized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1 Corinthians 10:1-2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Mark 16:16</a:t>
            </a:r>
          </a:p>
          <a:p>
            <a:r>
              <a:rPr lang="en-US" sz="3600" b="1" dirty="0"/>
              <a:t>To go through Christ</a:t>
            </a:r>
            <a:br>
              <a:rPr lang="en-US" sz="3600" b="1" dirty="0"/>
            </a:br>
            <a:r>
              <a:rPr lang="en-US" sz="3600" b="1" dirty="0"/>
              <a:t>to get to God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John 14:6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John 1:4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2 Timothy 2:10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BA96A-4541-45A3-8A95-3D4E459E8051}"/>
              </a:ext>
            </a:extLst>
          </p:cNvPr>
          <p:cNvSpPr txBox="1"/>
          <p:nvPr/>
        </p:nvSpPr>
        <p:spPr>
          <a:xfrm>
            <a:off x="0" y="6524173"/>
            <a:ext cx="1221377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432BA-A31E-4DDA-9F4C-A7032133874A}"/>
              </a:ext>
            </a:extLst>
          </p:cNvPr>
          <p:cNvSpPr/>
          <p:nvPr/>
        </p:nvSpPr>
        <p:spPr>
          <a:xfrm>
            <a:off x="0" y="-1"/>
            <a:ext cx="254000" cy="65241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F5B7-9560-4286-AE3A-61BF9F33784F}"/>
              </a:ext>
            </a:extLst>
          </p:cNvPr>
          <p:cNvSpPr/>
          <p:nvPr/>
        </p:nvSpPr>
        <p:spPr>
          <a:xfrm>
            <a:off x="11938000" y="0"/>
            <a:ext cx="254000" cy="65241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05BF5-9B77-4179-A878-DBD9569003BE}"/>
              </a:ext>
            </a:extLst>
          </p:cNvPr>
          <p:cNvSpPr/>
          <p:nvPr/>
        </p:nvSpPr>
        <p:spPr>
          <a:xfrm>
            <a:off x="0" y="0"/>
            <a:ext cx="12133943" cy="230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2F5CD-DD95-431B-9BBE-D9A622C22901}"/>
              </a:ext>
            </a:extLst>
          </p:cNvPr>
          <p:cNvSpPr/>
          <p:nvPr/>
        </p:nvSpPr>
        <p:spPr>
          <a:xfrm>
            <a:off x="21771" y="6296458"/>
            <a:ext cx="12133943" cy="230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D4A7FE-7C4B-44CD-A927-39741FDDF8AD}"/>
              </a:ext>
            </a:extLst>
          </p:cNvPr>
          <p:cNvSpPr/>
          <p:nvPr/>
        </p:nvSpPr>
        <p:spPr>
          <a:xfrm>
            <a:off x="254000" y="230188"/>
            <a:ext cx="145143" cy="60617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3F935-A8EA-421D-91AE-2E419B39A076}"/>
              </a:ext>
            </a:extLst>
          </p:cNvPr>
          <p:cNvSpPr/>
          <p:nvPr/>
        </p:nvSpPr>
        <p:spPr>
          <a:xfrm>
            <a:off x="11792856" y="230187"/>
            <a:ext cx="145143" cy="60617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00A16D-4492-4D68-8DCF-6F0AE3F57E41}"/>
              </a:ext>
            </a:extLst>
          </p:cNvPr>
          <p:cNvSpPr/>
          <p:nvPr/>
        </p:nvSpPr>
        <p:spPr>
          <a:xfrm>
            <a:off x="254000" y="230187"/>
            <a:ext cx="11683999" cy="1304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01696D-5E70-4B44-8607-5F88297AA495}"/>
              </a:ext>
            </a:extLst>
          </p:cNvPr>
          <p:cNvSpPr/>
          <p:nvPr/>
        </p:nvSpPr>
        <p:spPr>
          <a:xfrm>
            <a:off x="254000" y="6166037"/>
            <a:ext cx="11683999" cy="1304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erson and person in water&#10;&#10;Description automatically generated">
            <a:extLst>
              <a:ext uri="{FF2B5EF4-FFF2-40B4-BE49-F238E27FC236}">
                <a16:creationId xmlns:a16="http://schemas.microsoft.com/office/drawing/2014/main" id="{6DE97686-BF3A-4776-813D-41AEE100E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13" y="1223280"/>
            <a:ext cx="6609872" cy="481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3F39-233A-4F4B-9AD5-6ACCAA79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43" y="365125"/>
            <a:ext cx="11393712" cy="7016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How May We Escape into Christ?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68CB4-90BA-4F8F-8F33-C7D3659E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3" y="1252311"/>
            <a:ext cx="11237686" cy="4836432"/>
          </a:xfrm>
        </p:spPr>
        <p:txBody>
          <a:bodyPr>
            <a:normAutofit/>
          </a:bodyPr>
          <a:lstStyle/>
          <a:p>
            <a:r>
              <a:rPr lang="en-US" sz="3600" b="1" dirty="0"/>
              <a:t>Believe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Romans 10:10</a:t>
            </a:r>
          </a:p>
          <a:p>
            <a:r>
              <a:rPr lang="en-US" sz="3600" b="1" dirty="0"/>
              <a:t>Repent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Acts 17:30</a:t>
            </a:r>
          </a:p>
          <a:p>
            <a:r>
              <a:rPr lang="en-US" sz="3600" b="1" dirty="0"/>
              <a:t>Confess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Matthew 10:32</a:t>
            </a:r>
          </a:p>
          <a:p>
            <a:r>
              <a:rPr lang="en-US" sz="3600" b="1" dirty="0"/>
              <a:t>Baptized INTO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Galatians 3:27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BA96A-4541-45A3-8A95-3D4E459E8051}"/>
              </a:ext>
            </a:extLst>
          </p:cNvPr>
          <p:cNvSpPr txBox="1"/>
          <p:nvPr/>
        </p:nvSpPr>
        <p:spPr>
          <a:xfrm>
            <a:off x="0" y="6524173"/>
            <a:ext cx="1221377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432BA-A31E-4DDA-9F4C-A7032133874A}"/>
              </a:ext>
            </a:extLst>
          </p:cNvPr>
          <p:cNvSpPr/>
          <p:nvPr/>
        </p:nvSpPr>
        <p:spPr>
          <a:xfrm>
            <a:off x="0" y="-1"/>
            <a:ext cx="254000" cy="65241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F5B7-9560-4286-AE3A-61BF9F33784F}"/>
              </a:ext>
            </a:extLst>
          </p:cNvPr>
          <p:cNvSpPr/>
          <p:nvPr/>
        </p:nvSpPr>
        <p:spPr>
          <a:xfrm>
            <a:off x="11938000" y="0"/>
            <a:ext cx="254000" cy="65241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05BF5-9B77-4179-A878-DBD9569003BE}"/>
              </a:ext>
            </a:extLst>
          </p:cNvPr>
          <p:cNvSpPr/>
          <p:nvPr/>
        </p:nvSpPr>
        <p:spPr>
          <a:xfrm>
            <a:off x="0" y="0"/>
            <a:ext cx="12133943" cy="230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2F5CD-DD95-431B-9BBE-D9A622C22901}"/>
              </a:ext>
            </a:extLst>
          </p:cNvPr>
          <p:cNvSpPr/>
          <p:nvPr/>
        </p:nvSpPr>
        <p:spPr>
          <a:xfrm>
            <a:off x="21771" y="6296458"/>
            <a:ext cx="12133943" cy="230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D4A7FE-7C4B-44CD-A927-39741FDDF8AD}"/>
              </a:ext>
            </a:extLst>
          </p:cNvPr>
          <p:cNvSpPr/>
          <p:nvPr/>
        </p:nvSpPr>
        <p:spPr>
          <a:xfrm>
            <a:off x="254000" y="230188"/>
            <a:ext cx="145143" cy="60617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3F935-A8EA-421D-91AE-2E419B39A076}"/>
              </a:ext>
            </a:extLst>
          </p:cNvPr>
          <p:cNvSpPr/>
          <p:nvPr/>
        </p:nvSpPr>
        <p:spPr>
          <a:xfrm>
            <a:off x="11792856" y="230187"/>
            <a:ext cx="145143" cy="60617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00A16D-4492-4D68-8DCF-6F0AE3F57E41}"/>
              </a:ext>
            </a:extLst>
          </p:cNvPr>
          <p:cNvSpPr/>
          <p:nvPr/>
        </p:nvSpPr>
        <p:spPr>
          <a:xfrm>
            <a:off x="254000" y="230187"/>
            <a:ext cx="11683999" cy="1304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01696D-5E70-4B44-8607-5F88297AA495}"/>
              </a:ext>
            </a:extLst>
          </p:cNvPr>
          <p:cNvSpPr/>
          <p:nvPr/>
        </p:nvSpPr>
        <p:spPr>
          <a:xfrm>
            <a:off x="254000" y="6166037"/>
            <a:ext cx="11683999" cy="1304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and white staircase with white text&#10;&#10;Description automatically generated">
            <a:extLst>
              <a:ext uri="{FF2B5EF4-FFF2-40B4-BE49-F238E27FC236}">
                <a16:creationId xmlns:a16="http://schemas.microsoft.com/office/drawing/2014/main" id="{A3A079A3-0A56-4FCE-95B7-D21CD6AF3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31" y="1199185"/>
            <a:ext cx="7467599" cy="48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3F39-233A-4F4B-9AD5-6ACCAA79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43" y="365125"/>
            <a:ext cx="11393712" cy="7016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From What Must We Escape?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68CB4-90BA-4F8F-8F33-C7D3659E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3" y="1252311"/>
            <a:ext cx="4749800" cy="4836432"/>
          </a:xfrm>
        </p:spPr>
        <p:txBody>
          <a:bodyPr>
            <a:normAutofit/>
          </a:bodyPr>
          <a:lstStyle/>
          <a:p>
            <a:r>
              <a:rPr lang="en-US" sz="3600" b="1" dirty="0"/>
              <a:t>Temptation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1 Corinthians 10:13</a:t>
            </a:r>
          </a:p>
          <a:p>
            <a:r>
              <a:rPr lang="en-US" sz="3600" b="1" dirty="0"/>
              <a:t>Pollution of the World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2 Peter 2:20</a:t>
            </a:r>
          </a:p>
          <a:p>
            <a:r>
              <a:rPr lang="en-US" sz="3600" b="1" dirty="0"/>
              <a:t>Idolatry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1 Corinthians 10:14</a:t>
            </a:r>
          </a:p>
          <a:p>
            <a:r>
              <a:rPr lang="en-US" sz="3600" b="1" dirty="0"/>
              <a:t>Indifference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Romans 12:11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BA96A-4541-45A3-8A95-3D4E459E8051}"/>
              </a:ext>
            </a:extLst>
          </p:cNvPr>
          <p:cNvSpPr txBox="1"/>
          <p:nvPr/>
        </p:nvSpPr>
        <p:spPr>
          <a:xfrm>
            <a:off x="0" y="6524173"/>
            <a:ext cx="1221377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432BA-A31E-4DDA-9F4C-A7032133874A}"/>
              </a:ext>
            </a:extLst>
          </p:cNvPr>
          <p:cNvSpPr/>
          <p:nvPr/>
        </p:nvSpPr>
        <p:spPr>
          <a:xfrm>
            <a:off x="0" y="-1"/>
            <a:ext cx="254000" cy="65241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F5B7-9560-4286-AE3A-61BF9F33784F}"/>
              </a:ext>
            </a:extLst>
          </p:cNvPr>
          <p:cNvSpPr/>
          <p:nvPr/>
        </p:nvSpPr>
        <p:spPr>
          <a:xfrm>
            <a:off x="11938000" y="0"/>
            <a:ext cx="254000" cy="65241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05BF5-9B77-4179-A878-DBD9569003BE}"/>
              </a:ext>
            </a:extLst>
          </p:cNvPr>
          <p:cNvSpPr/>
          <p:nvPr/>
        </p:nvSpPr>
        <p:spPr>
          <a:xfrm>
            <a:off x="0" y="0"/>
            <a:ext cx="12133943" cy="230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2F5CD-DD95-431B-9BBE-D9A622C22901}"/>
              </a:ext>
            </a:extLst>
          </p:cNvPr>
          <p:cNvSpPr/>
          <p:nvPr/>
        </p:nvSpPr>
        <p:spPr>
          <a:xfrm>
            <a:off x="21771" y="6296458"/>
            <a:ext cx="12133943" cy="230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D4A7FE-7C4B-44CD-A927-39741FDDF8AD}"/>
              </a:ext>
            </a:extLst>
          </p:cNvPr>
          <p:cNvSpPr/>
          <p:nvPr/>
        </p:nvSpPr>
        <p:spPr>
          <a:xfrm>
            <a:off x="254000" y="230188"/>
            <a:ext cx="145143" cy="60617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3F935-A8EA-421D-91AE-2E419B39A076}"/>
              </a:ext>
            </a:extLst>
          </p:cNvPr>
          <p:cNvSpPr/>
          <p:nvPr/>
        </p:nvSpPr>
        <p:spPr>
          <a:xfrm>
            <a:off x="11792856" y="230187"/>
            <a:ext cx="145143" cy="60617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00A16D-4492-4D68-8DCF-6F0AE3F57E41}"/>
              </a:ext>
            </a:extLst>
          </p:cNvPr>
          <p:cNvSpPr/>
          <p:nvPr/>
        </p:nvSpPr>
        <p:spPr>
          <a:xfrm>
            <a:off x="254000" y="230187"/>
            <a:ext cx="11683999" cy="1304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01696D-5E70-4B44-8607-5F88297AA495}"/>
              </a:ext>
            </a:extLst>
          </p:cNvPr>
          <p:cNvSpPr/>
          <p:nvPr/>
        </p:nvSpPr>
        <p:spPr>
          <a:xfrm>
            <a:off x="254000" y="6166037"/>
            <a:ext cx="11683999" cy="1304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101957-C6BB-47A7-94FA-CE5D84970AD5}"/>
              </a:ext>
            </a:extLst>
          </p:cNvPr>
          <p:cNvSpPr txBox="1">
            <a:spLocks/>
          </p:cNvSpPr>
          <p:nvPr/>
        </p:nvSpPr>
        <p:spPr>
          <a:xfrm>
            <a:off x="6070569" y="1259571"/>
            <a:ext cx="5577143" cy="4836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Profanity and Vulgarity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Ephesians 4:29</a:t>
            </a:r>
          </a:p>
        </p:txBody>
      </p:sp>
      <p:pic>
        <p:nvPicPr>
          <p:cNvPr id="15" name="Picture 14" descr="A person reading a book&#10;&#10;Description automatically generated">
            <a:extLst>
              <a:ext uri="{FF2B5EF4-FFF2-40B4-BE49-F238E27FC236}">
                <a16:creationId xmlns:a16="http://schemas.microsoft.com/office/drawing/2014/main" id="{7E5DB353-53BC-4D3B-8356-64FB661F7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2451909"/>
            <a:ext cx="6422569" cy="358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3F39-233A-4F4B-9AD5-6ACCAA79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43" y="365125"/>
            <a:ext cx="11393712" cy="7016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Why Is it Some do NOT Escape?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68CB4-90BA-4F8F-8F33-C7D3659E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3" y="1252311"/>
            <a:ext cx="6106886" cy="4836432"/>
          </a:xfrm>
        </p:spPr>
        <p:txBody>
          <a:bodyPr>
            <a:normAutofit/>
          </a:bodyPr>
          <a:lstStyle/>
          <a:p>
            <a:r>
              <a:rPr lang="en-US" sz="3600" b="1" dirty="0"/>
              <a:t>Refuse to listen to</a:t>
            </a:r>
            <a:br>
              <a:rPr lang="en-US" sz="3600" b="1" dirty="0"/>
            </a:br>
            <a:r>
              <a:rPr lang="en-US" sz="3600" b="1" dirty="0"/>
              <a:t>instruction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Hebrews 12:25</a:t>
            </a:r>
          </a:p>
          <a:p>
            <a:r>
              <a:rPr lang="en-US" sz="3600" b="1" dirty="0"/>
              <a:t>Some neglect to be saved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Hebrews 2:3</a:t>
            </a:r>
          </a:p>
          <a:p>
            <a:r>
              <a:rPr lang="en-US" sz="3600" b="1" dirty="0"/>
              <a:t>Some are hypocrites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Matthew 23:33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BA96A-4541-45A3-8A95-3D4E459E8051}"/>
              </a:ext>
            </a:extLst>
          </p:cNvPr>
          <p:cNvSpPr txBox="1"/>
          <p:nvPr/>
        </p:nvSpPr>
        <p:spPr>
          <a:xfrm>
            <a:off x="0" y="6524173"/>
            <a:ext cx="1221377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432BA-A31E-4DDA-9F4C-A7032133874A}"/>
              </a:ext>
            </a:extLst>
          </p:cNvPr>
          <p:cNvSpPr/>
          <p:nvPr/>
        </p:nvSpPr>
        <p:spPr>
          <a:xfrm>
            <a:off x="0" y="-1"/>
            <a:ext cx="254000" cy="65241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F5B7-9560-4286-AE3A-61BF9F33784F}"/>
              </a:ext>
            </a:extLst>
          </p:cNvPr>
          <p:cNvSpPr/>
          <p:nvPr/>
        </p:nvSpPr>
        <p:spPr>
          <a:xfrm>
            <a:off x="11938000" y="0"/>
            <a:ext cx="254000" cy="65241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05BF5-9B77-4179-A878-DBD9569003BE}"/>
              </a:ext>
            </a:extLst>
          </p:cNvPr>
          <p:cNvSpPr/>
          <p:nvPr/>
        </p:nvSpPr>
        <p:spPr>
          <a:xfrm>
            <a:off x="0" y="0"/>
            <a:ext cx="12133943" cy="230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2F5CD-DD95-431B-9BBE-D9A622C22901}"/>
              </a:ext>
            </a:extLst>
          </p:cNvPr>
          <p:cNvSpPr/>
          <p:nvPr/>
        </p:nvSpPr>
        <p:spPr>
          <a:xfrm>
            <a:off x="21771" y="6296458"/>
            <a:ext cx="12133943" cy="230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D4A7FE-7C4B-44CD-A927-39741FDDF8AD}"/>
              </a:ext>
            </a:extLst>
          </p:cNvPr>
          <p:cNvSpPr/>
          <p:nvPr/>
        </p:nvSpPr>
        <p:spPr>
          <a:xfrm>
            <a:off x="254000" y="230188"/>
            <a:ext cx="145143" cy="60617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3F935-A8EA-421D-91AE-2E419B39A076}"/>
              </a:ext>
            </a:extLst>
          </p:cNvPr>
          <p:cNvSpPr/>
          <p:nvPr/>
        </p:nvSpPr>
        <p:spPr>
          <a:xfrm>
            <a:off x="11792856" y="230187"/>
            <a:ext cx="145143" cy="60617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00A16D-4492-4D68-8DCF-6F0AE3F57E41}"/>
              </a:ext>
            </a:extLst>
          </p:cNvPr>
          <p:cNvSpPr/>
          <p:nvPr/>
        </p:nvSpPr>
        <p:spPr>
          <a:xfrm>
            <a:off x="254000" y="230187"/>
            <a:ext cx="11683999" cy="1304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01696D-5E70-4B44-8607-5F88297AA495}"/>
              </a:ext>
            </a:extLst>
          </p:cNvPr>
          <p:cNvSpPr/>
          <p:nvPr/>
        </p:nvSpPr>
        <p:spPr>
          <a:xfrm>
            <a:off x="254000" y="6166037"/>
            <a:ext cx="11683999" cy="1304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white poster with white text&#10;&#10;Description automatically generated">
            <a:extLst>
              <a:ext uri="{FF2B5EF4-FFF2-40B4-BE49-F238E27FC236}">
                <a16:creationId xmlns:a16="http://schemas.microsoft.com/office/drawing/2014/main" id="{A5492FA1-F817-4BA4-97B5-786573496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76" y="1175017"/>
            <a:ext cx="5875465" cy="48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3F39-233A-4F4B-9AD5-6ACCAA79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43" y="365125"/>
            <a:ext cx="11393712" cy="7016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68CB4-90BA-4F8F-8F33-C7D3659E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3" y="1252311"/>
            <a:ext cx="11172370" cy="4836432"/>
          </a:xfrm>
        </p:spPr>
        <p:txBody>
          <a:bodyPr>
            <a:normAutofit/>
          </a:bodyPr>
          <a:lstStyle/>
          <a:p>
            <a:r>
              <a:rPr lang="en-US" sz="3600" b="1" dirty="0"/>
              <a:t>By acting properly, we will escape the judgment of hell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Luke 21:36</a:t>
            </a:r>
          </a:p>
          <a:p>
            <a:r>
              <a:rPr lang="en-US" sz="3600" b="1" dirty="0"/>
              <a:t>Failing to escape will be sad!</a:t>
            </a:r>
          </a:p>
          <a:p>
            <a:pPr lvl="1"/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2 Thessalonians 1:7-9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BA96A-4541-45A3-8A95-3D4E459E8051}"/>
              </a:ext>
            </a:extLst>
          </p:cNvPr>
          <p:cNvSpPr txBox="1"/>
          <p:nvPr/>
        </p:nvSpPr>
        <p:spPr>
          <a:xfrm>
            <a:off x="0" y="6524173"/>
            <a:ext cx="1221377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432BA-A31E-4DDA-9F4C-A7032133874A}"/>
              </a:ext>
            </a:extLst>
          </p:cNvPr>
          <p:cNvSpPr/>
          <p:nvPr/>
        </p:nvSpPr>
        <p:spPr>
          <a:xfrm>
            <a:off x="0" y="-1"/>
            <a:ext cx="254000" cy="65241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F5B7-9560-4286-AE3A-61BF9F33784F}"/>
              </a:ext>
            </a:extLst>
          </p:cNvPr>
          <p:cNvSpPr/>
          <p:nvPr/>
        </p:nvSpPr>
        <p:spPr>
          <a:xfrm>
            <a:off x="11938000" y="0"/>
            <a:ext cx="254000" cy="65241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05BF5-9B77-4179-A878-DBD9569003BE}"/>
              </a:ext>
            </a:extLst>
          </p:cNvPr>
          <p:cNvSpPr/>
          <p:nvPr/>
        </p:nvSpPr>
        <p:spPr>
          <a:xfrm>
            <a:off x="0" y="0"/>
            <a:ext cx="12133943" cy="230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2F5CD-DD95-431B-9BBE-D9A622C22901}"/>
              </a:ext>
            </a:extLst>
          </p:cNvPr>
          <p:cNvSpPr/>
          <p:nvPr/>
        </p:nvSpPr>
        <p:spPr>
          <a:xfrm>
            <a:off x="21771" y="6296458"/>
            <a:ext cx="12133943" cy="230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D4A7FE-7C4B-44CD-A927-39741FDDF8AD}"/>
              </a:ext>
            </a:extLst>
          </p:cNvPr>
          <p:cNvSpPr/>
          <p:nvPr/>
        </p:nvSpPr>
        <p:spPr>
          <a:xfrm>
            <a:off x="254000" y="230188"/>
            <a:ext cx="145143" cy="60617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3F935-A8EA-421D-91AE-2E419B39A076}"/>
              </a:ext>
            </a:extLst>
          </p:cNvPr>
          <p:cNvSpPr/>
          <p:nvPr/>
        </p:nvSpPr>
        <p:spPr>
          <a:xfrm>
            <a:off x="11792856" y="230187"/>
            <a:ext cx="145143" cy="60617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00A16D-4492-4D68-8DCF-6F0AE3F57E41}"/>
              </a:ext>
            </a:extLst>
          </p:cNvPr>
          <p:cNvSpPr/>
          <p:nvPr/>
        </p:nvSpPr>
        <p:spPr>
          <a:xfrm>
            <a:off x="254000" y="230187"/>
            <a:ext cx="11683999" cy="1304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01696D-5E70-4B44-8607-5F88297AA495}"/>
              </a:ext>
            </a:extLst>
          </p:cNvPr>
          <p:cNvSpPr/>
          <p:nvPr/>
        </p:nvSpPr>
        <p:spPr>
          <a:xfrm>
            <a:off x="254000" y="6166037"/>
            <a:ext cx="11683999" cy="1304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929E3B-1AA2-4618-A410-92E3D0BE90D3}"/>
              </a:ext>
            </a:extLst>
          </p:cNvPr>
          <p:cNvSpPr/>
          <p:nvPr/>
        </p:nvSpPr>
        <p:spPr>
          <a:xfrm>
            <a:off x="399143" y="5101771"/>
            <a:ext cx="11393711" cy="1067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C92E0-B2A0-4179-9CA0-5F1BA3D6D677}"/>
              </a:ext>
            </a:extLst>
          </p:cNvPr>
          <p:cNvSpPr txBox="1"/>
          <p:nvPr/>
        </p:nvSpPr>
        <p:spPr>
          <a:xfrm>
            <a:off x="399143" y="5123545"/>
            <a:ext cx="11393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ESCAPE FOR YOUR SOUL’S LIFE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while Christ gives us opportunity</a:t>
            </a:r>
          </a:p>
          <a:p>
            <a:pPr algn="ctr"/>
            <a:r>
              <a:rPr lang="en-US" sz="3200" dirty="0"/>
              <a:t>Matthew 10:28</a:t>
            </a:r>
          </a:p>
        </p:txBody>
      </p:sp>
      <p:pic>
        <p:nvPicPr>
          <p:cNvPr id="16" name="Picture 15" descr="A lava coming out of a cave&#10;&#10;Description automatically generated">
            <a:extLst>
              <a:ext uri="{FF2B5EF4-FFF2-40B4-BE49-F238E27FC236}">
                <a16:creationId xmlns:a16="http://schemas.microsoft.com/office/drawing/2014/main" id="{199FEB70-22B5-49D6-ADD8-3E151612A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30" y="1908629"/>
            <a:ext cx="5370284" cy="306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0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378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Old Testament Examples</vt:lpstr>
      <vt:lpstr>Where Must We Escape to Gain Life?</vt:lpstr>
      <vt:lpstr>Where Must We Escape to Gain Life?</vt:lpstr>
      <vt:lpstr>How May We Escape into Christ?</vt:lpstr>
      <vt:lpstr>From What Must We Escape?</vt:lpstr>
      <vt:lpstr>Why Is it Some do NOT Escape?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9</cp:revision>
  <dcterms:created xsi:type="dcterms:W3CDTF">2024-07-25T20:46:35Z</dcterms:created>
  <dcterms:modified xsi:type="dcterms:W3CDTF">2025-04-27T20:00:49Z</dcterms:modified>
</cp:coreProperties>
</file>