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8D91B-B2C2-4546-82D7-E080FBE76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B22CE-C852-4D72-8BCF-47C4133CD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87BAF-5F57-4A67-AD1A-43DF079B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501CC-67B5-440A-8BC2-4565B691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FEF07-033B-4B2F-9987-156785F0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2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3DE81-6C8A-47D8-93F4-A736BB23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4E5AF-15F6-4E76-8629-343F2EFF7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AFE86-DB7F-4F60-9E10-B38CEC288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FA190-51A4-4072-882A-C1974735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09BFA-A225-4B3C-8489-1F14C28B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3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1EFEE-4108-4FD4-B4EF-9C87DBC23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AEE67-70C7-468A-975E-DA36B8F58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73FF2-8C65-450D-B64E-5F76DAC7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5EDB9-65E4-4DCD-BA2E-8C234FCB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63AE-5AA6-4280-BECC-AAE48937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0CFB3-5237-4046-87C3-365184F03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055FD-EE3B-424C-A918-D4AFA7CF7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340A1-523E-4C45-B014-85B833815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0C094-C625-4D76-8646-A31F2699F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E6228-5E88-449F-801B-B2759DFA9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4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A2FF9-487A-42A7-8980-FD61EFAF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6B236-1D6D-4F89-9111-BA58D6D75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2D3A8-969C-4EEF-A4C6-10AB680A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1A3A4-646E-412A-BDB7-6736CC90E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A3105-3D8D-4E79-BC1D-574E66355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2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BCA5-9CA0-44DF-B208-8D87F3346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430B5-A5A4-4B9C-B668-E10EB6A97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BE58F1-5905-415A-BFBE-03F826535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B2839-1DCB-4A1F-BBF6-029BFE8E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AB9E3-F938-4A3E-BCE6-205F5E701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2FEC8-D99D-443C-999C-18115EFB4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7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5948-6D3F-4E43-8D7D-121E7F1AA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1ECC1-40CF-4FF5-AA57-1CB095878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6B131-B180-46CE-8AE5-7376D7D0A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71694-6254-479C-A3C5-442098B4C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62AC00-FC03-4165-983F-DBD0892CE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B9A13-D060-4E6D-AB1C-9F40DB87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A3BC52-0565-4DA7-AD12-F26302AD0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19E21B-38A5-4D7A-B1E6-DD19BAF3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27A21-9C3D-46EA-BEC9-AACFDB00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2525D0-F40F-4DF7-B623-07D9E440F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64A62-12DB-4C03-A809-C59C3080A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19822-8D1C-47B4-944F-7188FA81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7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31A78-AEFD-4AAF-8FF2-4300A91AA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D5EB0-EBAF-4542-B73D-A5F3C7B9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98C8E-313E-4C27-A8F0-60C0F193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3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2AB7-CA3D-4EE3-8976-BA812CA7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02077-53D8-4DA1-824D-6A6EEB42D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6FE336-3BF5-41F1-BD38-FC8BDD922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16F50-E283-41C6-BA41-10BBE46DE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30FF0-2742-4215-B3F7-5E263CD4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6C5B6-E3AF-421B-8D0E-FDC3A9C3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2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4CC22-DDE8-4BB9-8D0A-BCF9F38F0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839E37-7831-4725-9573-A73568C91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4D28D-4E01-4979-8C4D-825097A00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4E504-1A4B-4594-B4E9-3A9D83C8D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34C623-A2FF-4ECB-836C-7864E6CA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40920-55AB-4330-A512-7661E6AA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7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B6AB1A-A73E-40EB-8DE0-8894FD84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5D22C-5FFD-472B-8539-6EDB4C223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E0879-94CC-43AE-A038-5C9A000C30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6A524-05C3-47B0-90F2-3D79E8DB349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EEE5C-E34D-451A-A514-B4BC94687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0D533-3874-4E98-BE92-664C98C58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713B0-FCB6-4011-81E6-AD259B07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2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praying at a table&#10;&#10;Description automatically generated">
            <a:extLst>
              <a:ext uri="{FF2B5EF4-FFF2-40B4-BE49-F238E27FC236}">
                <a16:creationId xmlns:a16="http://schemas.microsoft.com/office/drawing/2014/main" id="{194FF73C-EB57-4138-9DA2-339F2DECC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58" y="174174"/>
            <a:ext cx="11800114" cy="62121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24DB5-616F-4C72-A0A8-77E98322C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457" y="222481"/>
            <a:ext cx="11778343" cy="1446662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The</a:t>
            </a:r>
            <a:b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</a:b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Elderly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D643D-ABB0-43F8-907B-FB5F3A668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51239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Titus 2:1-8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8E85E6-B959-4F9F-93FD-CE2B35BF0952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EC1D1D-32CB-42B8-B515-0FCA8EBD1D86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5421C1-50AA-4008-A932-F2A7EFD8A6A9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3114CD-373F-4E3B-8DE1-6B308F4C1157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2E53EE-F60D-423D-9924-3610722E06D7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3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0F42-546B-4DD4-8E00-7389EEA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365126"/>
            <a:ext cx="11371943" cy="94841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The Elderly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3484-C332-42BB-849D-2BF36F2D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574800"/>
            <a:ext cx="11371943" cy="4602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The elderly should never be ashamed of growing old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Proverbs 20:29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May not be able to</a:t>
            </a:r>
            <a:b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</a:b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do as much physically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John 21:18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4FA7F-1665-404B-B6E5-5B0C83CCE228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99245-3647-45AB-A191-C4467D270C1D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CFF-F463-4C62-8B95-5487B39A383A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EBD666-6189-44F3-9473-AD3EA3168724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03690-589E-4856-AE38-7D13C037EFFE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erson and person reading a book&#10;&#10;Description automatically generated">
            <a:extLst>
              <a:ext uri="{FF2B5EF4-FFF2-40B4-BE49-F238E27FC236}">
                <a16:creationId xmlns:a16="http://schemas.microsoft.com/office/drawing/2014/main" id="{0545FDBA-1F58-4B15-9232-F5C365128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362" y="2315029"/>
            <a:ext cx="6649481" cy="396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17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0F42-546B-4DD4-8E00-7389EEA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365126"/>
            <a:ext cx="11371943" cy="94841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The Elderly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3484-C332-42BB-849D-2BF36F2D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574800"/>
            <a:ext cx="11371943" cy="4602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The spiritual elderly</a:t>
            </a:r>
            <a:b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</a:b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men’s conduct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Titus 2:2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4FA7F-1665-404B-B6E5-5B0C83CCE228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99245-3647-45AB-A191-C4467D270C1D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CFF-F463-4C62-8B95-5487B39A383A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EBD666-6189-44F3-9473-AD3EA3168724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03690-589E-4856-AE38-7D13C037EFFE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erson and a dog talking&#10;&#10;Description automatically generated">
            <a:extLst>
              <a:ext uri="{FF2B5EF4-FFF2-40B4-BE49-F238E27FC236}">
                <a16:creationId xmlns:a16="http://schemas.microsoft.com/office/drawing/2014/main" id="{0B942CF1-1FEF-4548-8612-50E84610D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392" y="1504498"/>
            <a:ext cx="7053207" cy="467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7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0F42-546B-4DD4-8E00-7389EEA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365126"/>
            <a:ext cx="11371943" cy="94841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The Elderly Women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3484-C332-42BB-849D-2BF36F2D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574800"/>
            <a:ext cx="11371943" cy="4602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The spiritual elderly women’s conduct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Titus 2:3-5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4FA7F-1665-404B-B6E5-5B0C83CCE228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99245-3647-45AB-A191-C4467D270C1D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CFF-F463-4C62-8B95-5487B39A383A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EBD666-6189-44F3-9473-AD3EA3168724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03690-589E-4856-AE38-7D13C037EFFE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BD390B-D92C-48BE-ACE8-8699FAC42203}"/>
              </a:ext>
            </a:extLst>
          </p:cNvPr>
          <p:cNvSpPr txBox="1"/>
          <p:nvPr/>
        </p:nvSpPr>
        <p:spPr>
          <a:xfrm>
            <a:off x="413657" y="2997200"/>
            <a:ext cx="6633029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Admonish: </a:t>
            </a:r>
            <a:r>
              <a:rPr lang="en-US" sz="28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“to warn; caution against certain faults; to advise; to remind”</a:t>
            </a:r>
          </a:p>
        </p:txBody>
      </p:sp>
      <p:pic>
        <p:nvPicPr>
          <p:cNvPr id="11" name="Picture 10" descr="A group of people sitting on a bench reading a book&#10;&#10;Description automatically generated">
            <a:extLst>
              <a:ext uri="{FF2B5EF4-FFF2-40B4-BE49-F238E27FC236}">
                <a16:creationId xmlns:a16="http://schemas.microsoft.com/office/drawing/2014/main" id="{FA779945-893C-4D1D-8FAE-B9024A74E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885" y="2997201"/>
            <a:ext cx="4539343" cy="318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01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0F42-546B-4DD4-8E00-7389EEA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365126"/>
            <a:ext cx="11371943" cy="948418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How the Young Should Treat Elderly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3484-C332-42BB-849D-2BF36F2D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574800"/>
            <a:ext cx="11371943" cy="4602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The Lord’s instruction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Leviticus 19:32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Learn from King Rehoboam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1 Kings 12:1-8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Be careful what you say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2 Kings 2:19-24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Submit to them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1 Peter 5:5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4FA7F-1665-404B-B6E5-5B0C83CCE228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99245-3647-45AB-A191-C4467D270C1D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CFF-F463-4C62-8B95-5487B39A383A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EBD666-6189-44F3-9473-AD3EA3168724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03690-589E-4856-AE38-7D13C037EFFE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group of people looking at a book&#10;&#10;Description automatically generated">
            <a:extLst>
              <a:ext uri="{FF2B5EF4-FFF2-40B4-BE49-F238E27FC236}">
                <a16:creationId xmlns:a16="http://schemas.microsoft.com/office/drawing/2014/main" id="{237109EA-D44E-40E6-8774-8398AB59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525" y="1522866"/>
            <a:ext cx="5545818" cy="46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1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0F42-546B-4DD4-8E00-7389EEA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365126"/>
            <a:ext cx="11371943" cy="948418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Inter" panose="020B0502030000000004" pitchFamily="34" charset="0"/>
              </a:rPr>
              <a:t>How the Young Should Treat Elderly Women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3484-C332-42BB-849D-2BF36F2D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574800"/>
            <a:ext cx="11371943" cy="4602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Not to despise them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Proverbs 23:22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Care for them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ea typeface="Inter Medium" panose="020B0602030000000004" pitchFamily="34" charset="0"/>
              </a:rPr>
              <a:t>1 Timothy 5:4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Treat them kindly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4FA7F-1665-404B-B6E5-5B0C83CCE228}"/>
              </a:ext>
            </a:extLst>
          </p:cNvPr>
          <p:cNvSpPr txBox="1"/>
          <p:nvPr/>
        </p:nvSpPr>
        <p:spPr>
          <a:xfrm>
            <a:off x="0" y="656045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Inter" panose="020B0502030000000004" pitchFamily="34" charset="0"/>
              </a:rPr>
              <a:t>Richie Thetford									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99245-3647-45AB-A191-C4467D270C1D}"/>
              </a:ext>
            </a:extLst>
          </p:cNvPr>
          <p:cNvSpPr/>
          <p:nvPr/>
        </p:nvSpPr>
        <p:spPr>
          <a:xfrm>
            <a:off x="0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49CFF-F463-4C62-8B95-5487B39A383A}"/>
              </a:ext>
            </a:extLst>
          </p:cNvPr>
          <p:cNvSpPr/>
          <p:nvPr/>
        </p:nvSpPr>
        <p:spPr>
          <a:xfrm>
            <a:off x="11988801" y="0"/>
            <a:ext cx="210458" cy="65604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EBD666-6189-44F3-9473-AD3EA3168724}"/>
              </a:ext>
            </a:extLst>
          </p:cNvPr>
          <p:cNvSpPr/>
          <p:nvPr/>
        </p:nvSpPr>
        <p:spPr>
          <a:xfrm>
            <a:off x="0" y="6386285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03690-589E-4856-AE38-7D13C037EFFE}"/>
              </a:ext>
            </a:extLst>
          </p:cNvPr>
          <p:cNvSpPr/>
          <p:nvPr/>
        </p:nvSpPr>
        <p:spPr>
          <a:xfrm>
            <a:off x="14515" y="0"/>
            <a:ext cx="12192000" cy="1741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6C77F-51A4-4073-9FA8-A8CF93F4FF97}"/>
              </a:ext>
            </a:extLst>
          </p:cNvPr>
          <p:cNvSpPr/>
          <p:nvPr/>
        </p:nvSpPr>
        <p:spPr>
          <a:xfrm>
            <a:off x="413658" y="4586514"/>
            <a:ext cx="11371942" cy="1590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ea typeface="Inter" panose="020B0502030000000004" pitchFamily="34" charset="0"/>
              </a:rPr>
              <a:t>We need both the enthusiasm and work of the </a:t>
            </a: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young</a:t>
            </a:r>
            <a:br>
              <a:rPr lang="en-US" sz="3200" dirty="0">
                <a:latin typeface="Segoe UI" panose="020B0502040204020203" pitchFamily="34" charset="0"/>
                <a:ea typeface="Inter" panose="020B0502030000000004" pitchFamily="34" charset="0"/>
              </a:rPr>
            </a:br>
            <a:r>
              <a:rPr lang="en-US" sz="3200" dirty="0">
                <a:latin typeface="Segoe UI" panose="020B0502040204020203" pitchFamily="34" charset="0"/>
                <a:ea typeface="Inter" panose="020B0502030000000004" pitchFamily="34" charset="0"/>
              </a:rPr>
              <a:t>and the wisdom and counsel of the </a:t>
            </a:r>
            <a:r>
              <a:rPr lang="en-US" sz="3200" b="1" dirty="0">
                <a:latin typeface="Segoe UI" panose="020B0502040204020203" pitchFamily="34" charset="0"/>
                <a:ea typeface="Inter" panose="020B0502030000000004" pitchFamily="34" charset="0"/>
              </a:rPr>
              <a:t>elderly</a:t>
            </a:r>
          </a:p>
        </p:txBody>
      </p:sp>
      <p:pic>
        <p:nvPicPr>
          <p:cNvPr id="11" name="Picture 10" descr="A person and a young person hugging&#10;&#10;Description automatically generated">
            <a:extLst>
              <a:ext uri="{FF2B5EF4-FFF2-40B4-BE49-F238E27FC236}">
                <a16:creationId xmlns:a16="http://schemas.microsoft.com/office/drawing/2014/main" id="{383CCE3A-9AF7-4163-82DB-F70AAE2410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630" y="1487717"/>
            <a:ext cx="6059714" cy="288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244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Segoe UI Semibold</vt:lpstr>
      <vt:lpstr>Office Theme</vt:lpstr>
      <vt:lpstr>The Elderly</vt:lpstr>
      <vt:lpstr>The Elderly</vt:lpstr>
      <vt:lpstr>The Elderly Men</vt:lpstr>
      <vt:lpstr>The Elderly Women</vt:lpstr>
      <vt:lpstr>How the Young Should Treat Elderly Men</vt:lpstr>
      <vt:lpstr>How the Young Should Treat Elderly Women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Elderly</dc:title>
  <dc:creator>Richard Thetford</dc:creator>
  <cp:lastModifiedBy>Richard Thetford</cp:lastModifiedBy>
  <cp:revision>8</cp:revision>
  <dcterms:created xsi:type="dcterms:W3CDTF">2025-02-05T21:24:36Z</dcterms:created>
  <dcterms:modified xsi:type="dcterms:W3CDTF">2025-11-09T21:56:21Z</dcterms:modified>
</cp:coreProperties>
</file>