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ED3D-832E-4082-9EDF-E99F2C99D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44CF6-230C-4889-B960-066004AF9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96B68-6B03-47D3-BE4C-79FBBE09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557E-7E0E-41DC-8476-52EA20A74E3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D8CA2-9312-45B5-B97B-76495725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CA322-889B-4B57-889F-04BF2E4C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0A86-BF0D-4718-B3FB-E94473F7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1904-A979-40CC-BADF-B6B9B1D9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80A87-CBD5-49FE-A2E2-6D2E94700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0D47E-9573-4257-8A07-D93A2AD8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557E-7E0E-41DC-8476-52EA20A74E3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2CA57-96D2-4D5E-B15A-B9DFF330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CBD16-0B09-4AE6-B496-DA2A2E6C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0A86-BF0D-4718-B3FB-E94473F7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36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A646E-29D4-47FD-8117-88C645EB5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823BB-D73F-4393-8CFF-7E227854C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60882-6CBF-4268-9793-2F8D5B7D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557E-7E0E-41DC-8476-52EA20A74E3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D856E-5CCB-4A8D-B62A-120351BF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B5A0-1CD0-4D35-92A8-9E038FE3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0A86-BF0D-4718-B3FB-E94473F7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1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C23B-E1AC-4F83-9095-897B98A6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C3AAD-D41C-4AD1-8C4F-C40504A54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D0884-6506-4B0F-8C81-D127FC08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557E-7E0E-41DC-8476-52EA20A74E3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BF94-F67C-4E63-82F2-72E421A7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C77A3-C8B8-47AB-B2EB-D7CC113D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0A86-BF0D-4718-B3FB-E94473F7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42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1AAAB-CE9D-4727-83BC-44F7CD62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F27D7-121A-4CAD-9D9A-EF85C297F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E7E13-397F-4B19-9C02-936A5D20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557E-7E0E-41DC-8476-52EA20A74E3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9FBBF-4EBC-4BB2-8269-00D42D7B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0EB64-A6F3-4FAF-9B86-2261C928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0A86-BF0D-4718-B3FB-E94473F7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8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F51AB-F6AC-45D9-B9AE-B5D3B259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71858-1E63-4898-8D38-16802F38F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9B824-7DB2-4705-95EF-ECF507EF7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28061-B8B4-4D68-AF03-ED53818A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557E-7E0E-41DC-8476-52EA20A74E3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AB2A5-543C-4E1A-BA4D-2D38A279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F508C-F32F-41BA-ADF2-440195690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0A86-BF0D-4718-B3FB-E94473F7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2094-3A71-422C-B736-79CD03FA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F69F3-2D5A-4440-8142-A29D07C82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AC1AE-A2CA-4D3C-9D93-C7C1B73DA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8A2C1-B4BD-4A29-9477-630B148D9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2865A-FD36-4CC0-84B2-7541B9DD8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A85217-167C-464D-9D9C-632B4C42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557E-7E0E-41DC-8476-52EA20A74E3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DE757C-65AF-4568-8DEF-DCD90195B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071F6-4654-4291-963D-9EEE5DD7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0A86-BF0D-4718-B3FB-E94473F7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12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34F3-C39F-4D10-84D1-41CBA3B3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8ECECA-CEAE-4534-9442-4714ADD7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557E-7E0E-41DC-8476-52EA20A74E3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56164-EA17-4109-9E91-DC3AC303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2C97C-4BE9-41B8-A2EC-1E3DC274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0A86-BF0D-4718-B3FB-E94473F7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76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F16E72-F491-4A3F-AFF0-9E91E3DA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557E-7E0E-41DC-8476-52EA20A74E3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1F3566-275C-425C-B1C3-7F694808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B796B-A089-4A05-B3DE-60CFC6EF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0A86-BF0D-4718-B3FB-E94473F7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45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6768-54CE-427E-B0F9-C35E6968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229DF-A382-4DC6-9D96-48BF8135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E576E-64FA-451B-9DA0-943735052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E977D-847A-4DCA-96A2-5D4707CF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557E-7E0E-41DC-8476-52EA20A74E3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C6E7F-A713-49EF-9B45-9CDFCFB2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BF934-A9F1-40F3-9119-9C0063BB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0A86-BF0D-4718-B3FB-E94473F7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6F83-E8B6-4DCF-9B59-1EDDFD5A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4105D6-3155-4A17-8B1C-E15512272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AA21D-0524-4654-8F71-58550390F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09BBC-6DAF-426B-B5EC-113B499B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557E-7E0E-41DC-8476-52EA20A74E3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6BAB3-1FA6-415C-B625-53A0845A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1A68E-7406-4726-ABFC-172C2029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0A86-BF0D-4718-B3FB-E94473F7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8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2DA21-8964-4F18-B935-B3395B24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4D9F7-73B5-4D2E-835C-C8FA45270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AD362-5317-4A91-AFC4-68BE15ADB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557E-7E0E-41DC-8476-52EA20A74E33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7AD1F-4AEC-4699-A56F-13EF92AC7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C77AF-5AD1-49A2-8FF2-325BC9CB8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0A86-BF0D-4718-B3FB-E94473F7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432070-F231-4CD1-983A-B1C37B0CB9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Joshua 24:14-15</a:t>
            </a:r>
          </a:p>
        </p:txBody>
      </p:sp>
      <p:pic>
        <p:nvPicPr>
          <p:cNvPr id="9" name="Picture 8" descr="A person standing in a forest&#10;&#10;Description automatically generated">
            <a:extLst>
              <a:ext uri="{FF2B5EF4-FFF2-40B4-BE49-F238E27FC236}">
                <a16:creationId xmlns:a16="http://schemas.microsoft.com/office/drawing/2014/main" id="{CD13456B-DF0A-427E-A811-025E80051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B0FA69-9E4A-46B8-BBAE-8064D1528D95}"/>
              </a:ext>
            </a:extLst>
          </p:cNvPr>
          <p:cNvSpPr txBox="1"/>
          <p:nvPr/>
        </p:nvSpPr>
        <p:spPr>
          <a:xfrm>
            <a:off x="7888514" y="1690917"/>
            <a:ext cx="3432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FF00"/>
                </a:solidFill>
                <a:latin typeface="Lobster 1.3" panose="02000506000000020003" pitchFamily="50" charset="0"/>
                <a:ea typeface="Calibri" panose="020F0502020204030204" pitchFamily="34" charset="0"/>
              </a:rPr>
              <a:t>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D55D53-C062-4920-A18F-9A72B1C614F2}"/>
              </a:ext>
            </a:extLst>
          </p:cNvPr>
          <p:cNvSpPr txBox="1"/>
          <p:nvPr/>
        </p:nvSpPr>
        <p:spPr>
          <a:xfrm>
            <a:off x="0" y="655022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Richard Thetford									            	www.thetfordcountry.com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4D1ED-DDC3-4AB6-B309-9F6D0B069E37}"/>
              </a:ext>
            </a:extLst>
          </p:cNvPr>
          <p:cNvSpPr txBox="1"/>
          <p:nvPr/>
        </p:nvSpPr>
        <p:spPr>
          <a:xfrm>
            <a:off x="0" y="56242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Joshua 24:14-15</a:t>
            </a:r>
          </a:p>
        </p:txBody>
      </p:sp>
    </p:spTree>
    <p:extLst>
      <p:ext uri="{BB962C8B-B14F-4D97-AF65-F5344CB8AC3E}">
        <p14:creationId xmlns:p14="http://schemas.microsoft.com/office/powerpoint/2010/main" val="12605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FDB8-ED3F-4AEE-BFEE-0400E4BE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464458"/>
            <a:ext cx="11226800" cy="863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6F08-2AFA-48ED-ABAD-E63D70591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528085"/>
            <a:ext cx="11226800" cy="45606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We have a choice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Genesis 2:16-17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John 7:17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Matthew 11:28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Psalms 119:30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Some remain loyal, no matter what!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Philippians 4:22</a:t>
            </a: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CDF0B-8474-4623-B902-42250C1AF263}"/>
              </a:ext>
            </a:extLst>
          </p:cNvPr>
          <p:cNvSpPr txBox="1"/>
          <p:nvPr/>
        </p:nvSpPr>
        <p:spPr>
          <a:xfrm>
            <a:off x="0" y="655022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Richard Thetford									           	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AF8F39-9859-4C24-8482-5389FADF00EB}"/>
              </a:ext>
            </a:extLst>
          </p:cNvPr>
          <p:cNvSpPr/>
          <p:nvPr/>
        </p:nvSpPr>
        <p:spPr>
          <a:xfrm>
            <a:off x="0" y="0"/>
            <a:ext cx="319314" cy="6550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33A0FE-C26F-42CE-A801-2534C97F93BA}"/>
              </a:ext>
            </a:extLst>
          </p:cNvPr>
          <p:cNvSpPr/>
          <p:nvPr/>
        </p:nvSpPr>
        <p:spPr>
          <a:xfrm>
            <a:off x="11879943" y="-1"/>
            <a:ext cx="319314" cy="6550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BFF062-A91C-4EB3-ADC0-8AA0C3EFFA15}"/>
              </a:ext>
            </a:extLst>
          </p:cNvPr>
          <p:cNvSpPr/>
          <p:nvPr/>
        </p:nvSpPr>
        <p:spPr>
          <a:xfrm>
            <a:off x="0" y="0"/>
            <a:ext cx="121920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587C0F-243D-471B-A306-9095CA72D213}"/>
              </a:ext>
            </a:extLst>
          </p:cNvPr>
          <p:cNvSpPr/>
          <p:nvPr/>
        </p:nvSpPr>
        <p:spPr>
          <a:xfrm>
            <a:off x="0" y="6242443"/>
            <a:ext cx="121920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A4C189-2AD0-4C43-AF4E-7BA35E618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85" y="1481758"/>
            <a:ext cx="4606985" cy="46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71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FDB8-ED3F-4AEE-BFEE-0400E4BE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464458"/>
            <a:ext cx="11226800" cy="863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Moral Choice is Inescapable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6F08-2AFA-48ED-ABAD-E63D70591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528085"/>
            <a:ext cx="11226800" cy="45606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The master we serve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Thessalonians 1:9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Kings 18:21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Matthew 12:26, 30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Romans 6:15-18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Matthew 6:24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Exodus 20:3; 23:24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CDF0B-8474-4623-B902-42250C1AF263}"/>
              </a:ext>
            </a:extLst>
          </p:cNvPr>
          <p:cNvSpPr txBox="1"/>
          <p:nvPr/>
        </p:nvSpPr>
        <p:spPr>
          <a:xfrm>
            <a:off x="0" y="655022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Richard Thetford									          	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AF8F39-9859-4C24-8482-5389FADF00EB}"/>
              </a:ext>
            </a:extLst>
          </p:cNvPr>
          <p:cNvSpPr/>
          <p:nvPr/>
        </p:nvSpPr>
        <p:spPr>
          <a:xfrm>
            <a:off x="0" y="0"/>
            <a:ext cx="319314" cy="6550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33A0FE-C26F-42CE-A801-2534C97F93BA}"/>
              </a:ext>
            </a:extLst>
          </p:cNvPr>
          <p:cNvSpPr/>
          <p:nvPr/>
        </p:nvSpPr>
        <p:spPr>
          <a:xfrm>
            <a:off x="11879943" y="-1"/>
            <a:ext cx="319314" cy="6550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BFF062-A91C-4EB3-ADC0-8AA0C3EFFA15}"/>
              </a:ext>
            </a:extLst>
          </p:cNvPr>
          <p:cNvSpPr/>
          <p:nvPr/>
        </p:nvSpPr>
        <p:spPr>
          <a:xfrm>
            <a:off x="0" y="0"/>
            <a:ext cx="121920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587C0F-243D-471B-A306-9095CA72D213}"/>
              </a:ext>
            </a:extLst>
          </p:cNvPr>
          <p:cNvSpPr/>
          <p:nvPr/>
        </p:nvSpPr>
        <p:spPr>
          <a:xfrm>
            <a:off x="0" y="6242443"/>
            <a:ext cx="121920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waterfall and trees in the background&#10;&#10;Description automatically generated">
            <a:extLst>
              <a:ext uri="{FF2B5EF4-FFF2-40B4-BE49-F238E27FC236}">
                <a16:creationId xmlns:a16="http://schemas.microsoft.com/office/drawing/2014/main" id="{CB00677B-5118-4971-A210-FAA012FB9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43" y="1481758"/>
            <a:ext cx="4601028" cy="46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7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FDB8-ED3F-4AEE-BFEE-0400E4BE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464458"/>
            <a:ext cx="11226800" cy="863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Moral Choice is Inescapable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6F08-2AFA-48ED-ABAD-E63D70591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528085"/>
            <a:ext cx="11226800" cy="45606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The choice of causes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Hebrews 11:24-26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Acts 7:22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Philippians 2:5-8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Philippians 3:7-10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Matthew 6:19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Romans 8:18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CDF0B-8474-4623-B902-42250C1AF263}"/>
              </a:ext>
            </a:extLst>
          </p:cNvPr>
          <p:cNvSpPr txBox="1"/>
          <p:nvPr/>
        </p:nvSpPr>
        <p:spPr>
          <a:xfrm>
            <a:off x="0" y="655022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Richard Thetford									            	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AF8F39-9859-4C24-8482-5389FADF00EB}"/>
              </a:ext>
            </a:extLst>
          </p:cNvPr>
          <p:cNvSpPr/>
          <p:nvPr/>
        </p:nvSpPr>
        <p:spPr>
          <a:xfrm>
            <a:off x="0" y="0"/>
            <a:ext cx="319314" cy="6550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33A0FE-C26F-42CE-A801-2534C97F93BA}"/>
              </a:ext>
            </a:extLst>
          </p:cNvPr>
          <p:cNvSpPr/>
          <p:nvPr/>
        </p:nvSpPr>
        <p:spPr>
          <a:xfrm>
            <a:off x="11879943" y="-1"/>
            <a:ext cx="319314" cy="6550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BFF062-A91C-4EB3-ADC0-8AA0C3EFFA15}"/>
              </a:ext>
            </a:extLst>
          </p:cNvPr>
          <p:cNvSpPr/>
          <p:nvPr/>
        </p:nvSpPr>
        <p:spPr>
          <a:xfrm>
            <a:off x="0" y="0"/>
            <a:ext cx="121920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587C0F-243D-471B-A306-9095CA72D213}"/>
              </a:ext>
            </a:extLst>
          </p:cNvPr>
          <p:cNvSpPr/>
          <p:nvPr/>
        </p:nvSpPr>
        <p:spPr>
          <a:xfrm>
            <a:off x="0" y="6242443"/>
            <a:ext cx="121920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field of colorful flowers&#10;&#10;Description automatically generated">
            <a:extLst>
              <a:ext uri="{FF2B5EF4-FFF2-40B4-BE49-F238E27FC236}">
                <a16:creationId xmlns:a16="http://schemas.microsoft.com/office/drawing/2014/main" id="{367C7820-0B31-4C48-8E90-40EA6724C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20" y="1485387"/>
            <a:ext cx="6578451" cy="46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0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FDB8-ED3F-4AEE-BFEE-0400E4BE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464458"/>
            <a:ext cx="11226800" cy="863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Moral Choice is Inescapable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6F08-2AFA-48ED-ABAD-E63D70591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528085"/>
            <a:ext cx="11226800" cy="45606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The choice of destinies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Matthew 7:13-14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Our choice of masters</a:t>
            </a:r>
            <a:b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and causes is our</a:t>
            </a:r>
            <a:b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choice of destinies.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CDF0B-8474-4623-B902-42250C1AF263}"/>
              </a:ext>
            </a:extLst>
          </p:cNvPr>
          <p:cNvSpPr txBox="1"/>
          <p:nvPr/>
        </p:nvSpPr>
        <p:spPr>
          <a:xfrm>
            <a:off x="0" y="655022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Richard Thetford									           	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AF8F39-9859-4C24-8482-5389FADF00EB}"/>
              </a:ext>
            </a:extLst>
          </p:cNvPr>
          <p:cNvSpPr/>
          <p:nvPr/>
        </p:nvSpPr>
        <p:spPr>
          <a:xfrm>
            <a:off x="0" y="0"/>
            <a:ext cx="319314" cy="6550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33A0FE-C26F-42CE-A801-2534C97F93BA}"/>
              </a:ext>
            </a:extLst>
          </p:cNvPr>
          <p:cNvSpPr/>
          <p:nvPr/>
        </p:nvSpPr>
        <p:spPr>
          <a:xfrm>
            <a:off x="11879943" y="-1"/>
            <a:ext cx="319314" cy="6550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BFF062-A91C-4EB3-ADC0-8AA0C3EFFA15}"/>
              </a:ext>
            </a:extLst>
          </p:cNvPr>
          <p:cNvSpPr/>
          <p:nvPr/>
        </p:nvSpPr>
        <p:spPr>
          <a:xfrm>
            <a:off x="0" y="0"/>
            <a:ext cx="121920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587C0F-243D-471B-A306-9095CA72D213}"/>
              </a:ext>
            </a:extLst>
          </p:cNvPr>
          <p:cNvSpPr/>
          <p:nvPr/>
        </p:nvSpPr>
        <p:spPr>
          <a:xfrm>
            <a:off x="0" y="6242443"/>
            <a:ext cx="121920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eople walking on a road&#10;&#10;Description automatically generated">
            <a:extLst>
              <a:ext uri="{FF2B5EF4-FFF2-40B4-BE49-F238E27FC236}">
                <a16:creationId xmlns:a16="http://schemas.microsoft.com/office/drawing/2014/main" id="{8A4603DE-25AF-4BFE-9372-A43671306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68" y="1528084"/>
            <a:ext cx="6185503" cy="45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0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FDB8-ED3F-4AEE-BFEE-0400E4BE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464458"/>
            <a:ext cx="11226800" cy="863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Moral Choice is Individual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6F08-2AFA-48ED-ABAD-E63D70591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528085"/>
            <a:ext cx="11226800" cy="45606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God created us individually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Genesis 2:7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God saves us individually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God will judge us individually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 Corinthians 5:10</a:t>
            </a:r>
          </a:p>
          <a:p>
            <a:pPr lvl="1">
              <a:lnSpc>
                <a:spcPct val="100000"/>
              </a:lnSpc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CDF0B-8474-4623-B902-42250C1AF263}"/>
              </a:ext>
            </a:extLst>
          </p:cNvPr>
          <p:cNvSpPr txBox="1"/>
          <p:nvPr/>
        </p:nvSpPr>
        <p:spPr>
          <a:xfrm>
            <a:off x="0" y="655022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Richard Thetford									            	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AF8F39-9859-4C24-8482-5389FADF00EB}"/>
              </a:ext>
            </a:extLst>
          </p:cNvPr>
          <p:cNvSpPr/>
          <p:nvPr/>
        </p:nvSpPr>
        <p:spPr>
          <a:xfrm>
            <a:off x="0" y="0"/>
            <a:ext cx="319314" cy="6550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33A0FE-C26F-42CE-A801-2534C97F93BA}"/>
              </a:ext>
            </a:extLst>
          </p:cNvPr>
          <p:cNvSpPr/>
          <p:nvPr/>
        </p:nvSpPr>
        <p:spPr>
          <a:xfrm>
            <a:off x="11879943" y="-1"/>
            <a:ext cx="319314" cy="6550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BFF062-A91C-4EB3-ADC0-8AA0C3EFFA15}"/>
              </a:ext>
            </a:extLst>
          </p:cNvPr>
          <p:cNvSpPr/>
          <p:nvPr/>
        </p:nvSpPr>
        <p:spPr>
          <a:xfrm>
            <a:off x="0" y="0"/>
            <a:ext cx="121920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587C0F-243D-471B-A306-9095CA72D213}"/>
              </a:ext>
            </a:extLst>
          </p:cNvPr>
          <p:cNvSpPr/>
          <p:nvPr/>
        </p:nvSpPr>
        <p:spPr>
          <a:xfrm>
            <a:off x="0" y="6242443"/>
            <a:ext cx="121920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hands reaching out to the sky&#10;&#10;Description automatically generated with medium confidence">
            <a:extLst>
              <a:ext uri="{FF2B5EF4-FFF2-40B4-BE49-F238E27FC236}">
                <a16:creationId xmlns:a16="http://schemas.microsoft.com/office/drawing/2014/main" id="{DE6D8C49-DACE-4744-926D-D03161151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1481758"/>
            <a:ext cx="4601029" cy="46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86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FDB8-ED3F-4AEE-BFEE-0400E4BE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464458"/>
            <a:ext cx="11226800" cy="863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Moral Choice is Individual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6F08-2AFA-48ED-ABAD-E63D70591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528085"/>
            <a:ext cx="11226800" cy="45606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Must be independent of: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FAMILY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Luke 14:26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FRIENDS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POPULAR CHOICE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“as for me and my house…”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Ezekiel 18:20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CDF0B-8474-4623-B902-42250C1AF263}"/>
              </a:ext>
            </a:extLst>
          </p:cNvPr>
          <p:cNvSpPr txBox="1"/>
          <p:nvPr/>
        </p:nvSpPr>
        <p:spPr>
          <a:xfrm>
            <a:off x="0" y="655022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Richard Thetford									            	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AF8F39-9859-4C24-8482-5389FADF00EB}"/>
              </a:ext>
            </a:extLst>
          </p:cNvPr>
          <p:cNvSpPr/>
          <p:nvPr/>
        </p:nvSpPr>
        <p:spPr>
          <a:xfrm>
            <a:off x="0" y="0"/>
            <a:ext cx="319314" cy="6550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33A0FE-C26F-42CE-A801-2534C97F93BA}"/>
              </a:ext>
            </a:extLst>
          </p:cNvPr>
          <p:cNvSpPr/>
          <p:nvPr/>
        </p:nvSpPr>
        <p:spPr>
          <a:xfrm>
            <a:off x="11879943" y="-1"/>
            <a:ext cx="319314" cy="6550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BFF062-A91C-4EB3-ADC0-8AA0C3EFFA15}"/>
              </a:ext>
            </a:extLst>
          </p:cNvPr>
          <p:cNvSpPr/>
          <p:nvPr/>
        </p:nvSpPr>
        <p:spPr>
          <a:xfrm>
            <a:off x="0" y="0"/>
            <a:ext cx="121920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587C0F-243D-471B-A306-9095CA72D213}"/>
              </a:ext>
            </a:extLst>
          </p:cNvPr>
          <p:cNvSpPr/>
          <p:nvPr/>
        </p:nvSpPr>
        <p:spPr>
          <a:xfrm>
            <a:off x="0" y="6242443"/>
            <a:ext cx="121920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ake with trees in the background&#10;&#10;Description automatically generated">
            <a:extLst>
              <a:ext uri="{FF2B5EF4-FFF2-40B4-BE49-F238E27FC236}">
                <a16:creationId xmlns:a16="http://schemas.microsoft.com/office/drawing/2014/main" id="{75B0D3AE-551A-467C-A238-8F46DB262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85" y="1481758"/>
            <a:ext cx="4606985" cy="46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6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FDB8-ED3F-4AEE-BFEE-0400E4BE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464458"/>
            <a:ext cx="11226800" cy="863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Moral Choice is Immediate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6F08-2AFA-48ED-ABAD-E63D70591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528085"/>
            <a:ext cx="11226800" cy="18392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Between God and Satan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 Corinthians 6:2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Hebrews 3:7-13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CDF0B-8474-4623-B902-42250C1AF263}"/>
              </a:ext>
            </a:extLst>
          </p:cNvPr>
          <p:cNvSpPr txBox="1"/>
          <p:nvPr/>
        </p:nvSpPr>
        <p:spPr>
          <a:xfrm>
            <a:off x="0" y="655022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Richard Thetford									           	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AF8F39-9859-4C24-8482-5389FADF00EB}"/>
              </a:ext>
            </a:extLst>
          </p:cNvPr>
          <p:cNvSpPr/>
          <p:nvPr/>
        </p:nvSpPr>
        <p:spPr>
          <a:xfrm>
            <a:off x="0" y="0"/>
            <a:ext cx="319314" cy="6550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33A0FE-C26F-42CE-A801-2534C97F93BA}"/>
              </a:ext>
            </a:extLst>
          </p:cNvPr>
          <p:cNvSpPr/>
          <p:nvPr/>
        </p:nvSpPr>
        <p:spPr>
          <a:xfrm>
            <a:off x="11879943" y="-1"/>
            <a:ext cx="319314" cy="6550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BFF062-A91C-4EB3-ADC0-8AA0C3EFFA15}"/>
              </a:ext>
            </a:extLst>
          </p:cNvPr>
          <p:cNvSpPr/>
          <p:nvPr/>
        </p:nvSpPr>
        <p:spPr>
          <a:xfrm>
            <a:off x="0" y="0"/>
            <a:ext cx="121920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587C0F-243D-471B-A306-9095CA72D213}"/>
              </a:ext>
            </a:extLst>
          </p:cNvPr>
          <p:cNvSpPr/>
          <p:nvPr/>
        </p:nvSpPr>
        <p:spPr>
          <a:xfrm>
            <a:off x="0" y="6242443"/>
            <a:ext cx="121920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648D7-AF9C-4088-BC6A-18CEB9BBBE45}"/>
              </a:ext>
            </a:extLst>
          </p:cNvPr>
          <p:cNvSpPr txBox="1"/>
          <p:nvPr/>
        </p:nvSpPr>
        <p:spPr>
          <a:xfrm>
            <a:off x="478972" y="4604655"/>
            <a:ext cx="1122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become a Christian and to be saved in heaven is not by</a:t>
            </a:r>
            <a:b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divine decree nor by accident, but by CHOICE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“Choose you this day whom you will serve”</a:t>
            </a:r>
          </a:p>
        </p:txBody>
      </p:sp>
      <p:pic>
        <p:nvPicPr>
          <p:cNvPr id="11" name="Picture 10" descr="A colorful clouds with text overlay&#10;&#10;Description automatically generated with medium confidence">
            <a:extLst>
              <a:ext uri="{FF2B5EF4-FFF2-40B4-BE49-F238E27FC236}">
                <a16:creationId xmlns:a16="http://schemas.microsoft.com/office/drawing/2014/main" id="{922CFFD8-0DFE-49F2-8801-DD0DBB38F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484739"/>
            <a:ext cx="6117771" cy="31265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B86E08-D93E-4606-A649-D0A05D3E2CE1}"/>
              </a:ext>
            </a:extLst>
          </p:cNvPr>
          <p:cNvSpPr txBox="1"/>
          <p:nvPr/>
        </p:nvSpPr>
        <p:spPr>
          <a:xfrm>
            <a:off x="8389257" y="2888343"/>
            <a:ext cx="74022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84738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341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Lobster 1.3</vt:lpstr>
      <vt:lpstr>Office Theme</vt:lpstr>
      <vt:lpstr>PowerPoint Presentation</vt:lpstr>
      <vt:lpstr>Introduction</vt:lpstr>
      <vt:lpstr>Moral Choice is Inescapable</vt:lpstr>
      <vt:lpstr>Moral Choice is Inescapable</vt:lpstr>
      <vt:lpstr>Moral Choice is Inescapable</vt:lpstr>
      <vt:lpstr>Moral Choice is Individual</vt:lpstr>
      <vt:lpstr>Moral Choice is Individual</vt:lpstr>
      <vt:lpstr>Moral Choice is Immediate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6</cp:revision>
  <dcterms:created xsi:type="dcterms:W3CDTF">2025-02-06T22:32:33Z</dcterms:created>
  <dcterms:modified xsi:type="dcterms:W3CDTF">2025-12-08T02:39:50Z</dcterms:modified>
</cp:coreProperties>
</file>