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DB819-2E5F-4C4B-B8FD-7519C185E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2AB052-74A9-4FC7-993F-8A655032F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E7A6A-AFE1-4382-9050-E06CD15DC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5F023-7B6B-4F96-92AF-CAEA4647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C028E-297F-49F7-A258-37CA49DA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592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40CB1-0FD8-4176-981D-6D2D371A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0A2C2-1F37-4CBC-AF49-AE582DAF4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0AEBE-4D5B-4363-96F9-F648E82F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7229C-8AC2-4053-ADBE-3D0176E1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A8BED-3ECB-43A7-8040-A230CACC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735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FA32D8-27E8-4F24-B96D-AB53CF130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26F93-C071-49D0-84BB-7D0D37A02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AE473-354B-4CCD-AA09-12FFDD5E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1F35AE-EBB0-4DC8-840A-792435987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7CF26-DD25-486D-BC55-1788272D3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49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5D354-8885-42B8-9166-CCA72DBF2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0F84C-FD42-4566-8936-99AD5D6CD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55E4A-1B6E-41F0-AD1E-363A86302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A943D-8BCF-4E8A-8C73-5972FC75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585B5-870E-400F-BA47-D2AE21D7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177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E9904-5CB5-44AD-B793-A8C72487A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F8F3A-9A2E-4CE3-A213-39DE818C4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EC828-03EC-412A-A8E7-74CAABA14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8A2DA-E2FB-474B-BD6C-56DA6EB6C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DB4B8-AE96-40B9-82FD-FB893D640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628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7BB99-71C0-4A6B-95BE-7F0E279C2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BDCA4-8DDF-46D1-9ACF-FE729461C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3F79F0-0A4B-416A-831B-14FD9345A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09497-81C3-45B6-9B48-F223E86CF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08ADD2-928F-44FE-AA4A-A5A9AC4E3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2D0E2-3942-4AB3-9A14-C58EC2F3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18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BE34-6FDD-4CBD-8F73-7A8D3343E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B88DA-CDD6-4E0F-8CD2-CD636F88F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BC4CF9-8E46-4D40-92DA-48982DBE4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8DBAFA-8A34-44C4-9C21-A82A270C7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66DD0-E30C-4AA9-B53E-D69DAD96E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CC0DBB-EF76-45B1-A91C-B4DC5F9A3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859795-279E-492C-B221-A39B17E8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480977-2B6B-4E17-BD40-861413944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5468-AA24-4B64-B2EE-3C42D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E4715C-7CD7-464A-9CC9-77EDBCE0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09C9F-B8A4-488B-ACD7-668C4D61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86D34-0548-4F8E-8808-EF1FA3C36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53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6AE611-6FCD-45C3-9DC9-F9AF43C3E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20040-845B-4E71-A64F-93C20CF98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56DA6-D101-46D3-A3FB-46081239A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932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9D580-70DD-4DC8-89C6-463FF9693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2227F-9A9F-4C94-8E7A-ABFB9A1F9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58115-6EF1-40F0-A583-663B1EC78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59487-75B6-4F4B-940C-814C131E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4D97D-D5EF-48DA-BCB1-418FDF34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5AC4D-066B-425F-BEE2-6D30E65DA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12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DC773-4BE0-4661-B106-7B8DAF659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4836AA-FC76-4808-8B54-A56C3F6C6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68212-20FB-42AE-8ED8-90365566B8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55372-080D-42A7-8C7D-AFC2E2ECA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1D7FBC-EB04-4DEC-9683-4ED671416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23C5D-9F33-4013-A63F-D263172B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09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C28F95-7436-488B-BE61-7405EC0A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86F42-AF50-4B11-8D18-282ECE7F8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AF57B-C449-45A7-AAF1-15C867443E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5310D-1CC2-41F7-BD51-FB8E0C47BC30}" type="datetimeFigureOut">
              <a:rPr lang="en-US" smtClean="0"/>
              <a:t>3/16/2025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865CF-57B9-47A3-9DEE-04C953002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CE718-8FF7-40DD-998E-8B26C5B98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F6EF7-988A-4F8E-8E59-CE690A50E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30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4FB844DB-5594-4BE8-82DD-77CA09162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A35331-1160-4706-910D-A86DCD734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398"/>
            <a:ext cx="9144000" cy="902380"/>
          </a:xfrm>
        </p:spPr>
        <p:txBody>
          <a:bodyPr>
            <a:noAutofit/>
          </a:bodyPr>
          <a:lstStyle/>
          <a:p>
            <a:r>
              <a:rPr lang="en-US" b="1" dirty="0">
                <a:latin typeface="+mn-lt"/>
              </a:rPr>
              <a:t>The Bible’s Guide for Giving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0DA52-5913-4EAC-AABC-D802415D0D50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487260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E4B86A0F-7EDE-4E21-AF61-62A028C3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F522-5546-4ECD-A62C-6F16AAF7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78742"/>
            <a:ext cx="5878286" cy="4100287"/>
          </a:xfrm>
        </p:spPr>
        <p:txBody>
          <a:bodyPr/>
          <a:lstStyle/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Paul’s instructions in the form of a command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2 Timothy 4:2-5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4DE03B-661E-4C21-A6B7-0BD486E4CDC8}"/>
              </a:ext>
            </a:extLst>
          </p:cNvPr>
          <p:cNvSpPr txBox="1">
            <a:spLocks/>
          </p:cNvSpPr>
          <p:nvPr/>
        </p:nvSpPr>
        <p:spPr>
          <a:xfrm>
            <a:off x="1524000" y="135398"/>
            <a:ext cx="9144000" cy="902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+mn-lt"/>
              </a:rPr>
              <a:t>The Bible’s Guide for Giving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62020A-9DCB-4B9A-8A8A-B3F5804282E4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E83791-A91C-42DF-A963-6763480A9556}"/>
              </a:ext>
            </a:extLst>
          </p:cNvPr>
          <p:cNvSpPr/>
          <p:nvPr/>
        </p:nvSpPr>
        <p:spPr>
          <a:xfrm>
            <a:off x="6023429" y="2278743"/>
            <a:ext cx="5885543" cy="34326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5A09A4-CE6C-4FF1-8F68-E670E0CE3FBF}"/>
              </a:ext>
            </a:extLst>
          </p:cNvPr>
          <p:cNvSpPr txBox="1"/>
          <p:nvPr/>
        </p:nvSpPr>
        <p:spPr>
          <a:xfrm>
            <a:off x="6233885" y="3352803"/>
            <a:ext cx="5464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Is 1 Corinthians 16:1-2 Binding Today?</a:t>
            </a:r>
          </a:p>
        </p:txBody>
      </p:sp>
    </p:spTree>
    <p:extLst>
      <p:ext uri="{BB962C8B-B14F-4D97-AF65-F5344CB8AC3E}">
        <p14:creationId xmlns:p14="http://schemas.microsoft.com/office/powerpoint/2010/main" val="1164348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E4B86A0F-7EDE-4E21-AF61-62A028C3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F522-5546-4ECD-A62C-6F16AAF7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78742"/>
            <a:ext cx="5878286" cy="4100287"/>
          </a:xfrm>
        </p:spPr>
        <p:txBody>
          <a:bodyPr/>
          <a:lstStyle/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A day of assembly and worship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Acts 20:7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Hebrews 10:25-26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Giving should be habitual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4DE03B-661E-4C21-A6B7-0BD486E4CDC8}"/>
              </a:ext>
            </a:extLst>
          </p:cNvPr>
          <p:cNvSpPr txBox="1">
            <a:spLocks/>
          </p:cNvSpPr>
          <p:nvPr/>
        </p:nvSpPr>
        <p:spPr>
          <a:xfrm>
            <a:off x="1524000" y="135398"/>
            <a:ext cx="9144000" cy="902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+mn-lt"/>
              </a:rPr>
              <a:t>The Bible’s Guide for Giving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62020A-9DCB-4B9A-8A8A-B3F5804282E4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E83791-A91C-42DF-A963-6763480A9556}"/>
              </a:ext>
            </a:extLst>
          </p:cNvPr>
          <p:cNvSpPr/>
          <p:nvPr/>
        </p:nvSpPr>
        <p:spPr>
          <a:xfrm>
            <a:off x="6023429" y="2278743"/>
            <a:ext cx="5885543" cy="34326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5A09A4-CE6C-4FF1-8F68-E670E0CE3FBF}"/>
              </a:ext>
            </a:extLst>
          </p:cNvPr>
          <p:cNvSpPr txBox="1"/>
          <p:nvPr/>
        </p:nvSpPr>
        <p:spPr>
          <a:xfrm>
            <a:off x="6233885" y="2975434"/>
            <a:ext cx="546462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When?</a:t>
            </a:r>
            <a:br>
              <a:rPr lang="en-US" sz="4000" b="1" dirty="0"/>
            </a:br>
            <a:r>
              <a:rPr lang="en-US" sz="4000" b="1" dirty="0"/>
              <a:t>“Upon the First Day</a:t>
            </a:r>
            <a:br>
              <a:rPr lang="en-US" sz="4000" b="1" dirty="0"/>
            </a:br>
            <a:r>
              <a:rPr lang="en-US" sz="4000" b="1" dirty="0"/>
              <a:t>of the Week”</a:t>
            </a:r>
          </a:p>
        </p:txBody>
      </p:sp>
    </p:spTree>
    <p:extLst>
      <p:ext uri="{BB962C8B-B14F-4D97-AF65-F5344CB8AC3E}">
        <p14:creationId xmlns:p14="http://schemas.microsoft.com/office/powerpoint/2010/main" val="2142980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E4B86A0F-7EDE-4E21-AF61-62A028C3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F522-5546-4ECD-A62C-6F16AAF7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78742"/>
            <a:ext cx="5878286" cy="4100287"/>
          </a:xfrm>
        </p:spPr>
        <p:txBody>
          <a:bodyPr/>
          <a:lstStyle/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Personal responsibility of every member</a:t>
            </a:r>
            <a:endParaRPr lang="en-US" sz="3400" dirty="0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4DE03B-661E-4C21-A6B7-0BD486E4CDC8}"/>
              </a:ext>
            </a:extLst>
          </p:cNvPr>
          <p:cNvSpPr txBox="1">
            <a:spLocks/>
          </p:cNvSpPr>
          <p:nvPr/>
        </p:nvSpPr>
        <p:spPr>
          <a:xfrm>
            <a:off x="1524000" y="135398"/>
            <a:ext cx="9144000" cy="902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+mn-lt"/>
              </a:rPr>
              <a:t>The Bible’s Guide for Giving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62020A-9DCB-4B9A-8A8A-B3F5804282E4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E83791-A91C-42DF-A963-6763480A9556}"/>
              </a:ext>
            </a:extLst>
          </p:cNvPr>
          <p:cNvSpPr/>
          <p:nvPr/>
        </p:nvSpPr>
        <p:spPr>
          <a:xfrm>
            <a:off x="6023429" y="2278743"/>
            <a:ext cx="5885543" cy="34326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5A09A4-CE6C-4FF1-8F68-E670E0CE3FBF}"/>
              </a:ext>
            </a:extLst>
          </p:cNvPr>
          <p:cNvSpPr txBox="1"/>
          <p:nvPr/>
        </p:nvSpPr>
        <p:spPr>
          <a:xfrm>
            <a:off x="6233885" y="3222172"/>
            <a:ext cx="546462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Who?</a:t>
            </a:r>
            <a:br>
              <a:rPr lang="en-US" sz="4000" b="1" dirty="0"/>
            </a:br>
            <a:r>
              <a:rPr lang="en-US" sz="4000" b="1" dirty="0"/>
              <a:t>“Let Each One of You”</a:t>
            </a:r>
          </a:p>
        </p:txBody>
      </p:sp>
    </p:spTree>
    <p:extLst>
      <p:ext uri="{BB962C8B-B14F-4D97-AF65-F5344CB8AC3E}">
        <p14:creationId xmlns:p14="http://schemas.microsoft.com/office/powerpoint/2010/main" val="16248441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E4B86A0F-7EDE-4E21-AF61-62A028C3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F522-5546-4ECD-A62C-6F16AAF7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78742"/>
            <a:ext cx="5878286" cy="4100287"/>
          </a:xfrm>
        </p:spPr>
        <p:txBody>
          <a:bodyPr/>
          <a:lstStyle/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Should be with purpose</a:t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>
                <a:solidFill>
                  <a:schemeClr val="bg1"/>
                </a:solidFill>
              </a:rPr>
              <a:t>and planning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Matthew 6:33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2 Corinthians 9:6-7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4DE03B-661E-4C21-A6B7-0BD486E4CDC8}"/>
              </a:ext>
            </a:extLst>
          </p:cNvPr>
          <p:cNvSpPr txBox="1">
            <a:spLocks/>
          </p:cNvSpPr>
          <p:nvPr/>
        </p:nvSpPr>
        <p:spPr>
          <a:xfrm>
            <a:off x="1524000" y="135398"/>
            <a:ext cx="9144000" cy="902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+mn-lt"/>
              </a:rPr>
              <a:t>The Bible’s Guide for Giving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62020A-9DCB-4B9A-8A8A-B3F5804282E4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E83791-A91C-42DF-A963-6763480A9556}"/>
              </a:ext>
            </a:extLst>
          </p:cNvPr>
          <p:cNvSpPr/>
          <p:nvPr/>
        </p:nvSpPr>
        <p:spPr>
          <a:xfrm>
            <a:off x="6023429" y="2278743"/>
            <a:ext cx="5885543" cy="34326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5A09A4-CE6C-4FF1-8F68-E670E0CE3FBF}"/>
              </a:ext>
            </a:extLst>
          </p:cNvPr>
          <p:cNvSpPr txBox="1"/>
          <p:nvPr/>
        </p:nvSpPr>
        <p:spPr>
          <a:xfrm>
            <a:off x="6233885" y="3222172"/>
            <a:ext cx="546462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What?</a:t>
            </a:r>
            <a:br>
              <a:rPr lang="en-US" sz="4000" b="1" dirty="0"/>
            </a:br>
            <a:r>
              <a:rPr lang="en-US" sz="4000" b="1" dirty="0"/>
              <a:t>“Lay Something Aside”</a:t>
            </a:r>
          </a:p>
        </p:txBody>
      </p:sp>
    </p:spTree>
    <p:extLst>
      <p:ext uri="{BB962C8B-B14F-4D97-AF65-F5344CB8AC3E}">
        <p14:creationId xmlns:p14="http://schemas.microsoft.com/office/powerpoint/2010/main" val="1122892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E4B86A0F-7EDE-4E21-AF61-62A028C3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F522-5546-4ECD-A62C-6F16AAF7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78742"/>
            <a:ext cx="5878286" cy="4100287"/>
          </a:xfrm>
        </p:spPr>
        <p:txBody>
          <a:bodyPr>
            <a:normAutofit/>
          </a:bodyPr>
          <a:lstStyle/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Tithe (10%) given under the Patriarchal and Jewish dispensations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Gen 28:22; Lev 27:30-32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Giving to be proportionate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Lev 10:9; 2 Cor 8:1-5 </a:t>
            </a:r>
          </a:p>
          <a:p>
            <a:pPr lvl="1"/>
            <a:endParaRPr lang="en-US" sz="3400" dirty="0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4DE03B-661E-4C21-A6B7-0BD486E4CDC8}"/>
              </a:ext>
            </a:extLst>
          </p:cNvPr>
          <p:cNvSpPr txBox="1">
            <a:spLocks/>
          </p:cNvSpPr>
          <p:nvPr/>
        </p:nvSpPr>
        <p:spPr>
          <a:xfrm>
            <a:off x="1524000" y="135398"/>
            <a:ext cx="9144000" cy="902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+mn-lt"/>
              </a:rPr>
              <a:t>The Bible’s Guide for Giving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62020A-9DCB-4B9A-8A8A-B3F5804282E4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E83791-A91C-42DF-A963-6763480A9556}"/>
              </a:ext>
            </a:extLst>
          </p:cNvPr>
          <p:cNvSpPr/>
          <p:nvPr/>
        </p:nvSpPr>
        <p:spPr>
          <a:xfrm>
            <a:off x="6023429" y="2278743"/>
            <a:ext cx="5885543" cy="34326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5A09A4-CE6C-4FF1-8F68-E670E0CE3FBF}"/>
              </a:ext>
            </a:extLst>
          </p:cNvPr>
          <p:cNvSpPr txBox="1"/>
          <p:nvPr/>
        </p:nvSpPr>
        <p:spPr>
          <a:xfrm>
            <a:off x="6233885" y="3222172"/>
            <a:ext cx="546462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Much?</a:t>
            </a:r>
            <a:br>
              <a:rPr lang="en-US" sz="4000" b="1" dirty="0"/>
            </a:br>
            <a:r>
              <a:rPr lang="en-US" sz="4000" b="1" dirty="0"/>
              <a:t>“As He May Prosper”</a:t>
            </a:r>
          </a:p>
        </p:txBody>
      </p:sp>
    </p:spTree>
    <p:extLst>
      <p:ext uri="{BB962C8B-B14F-4D97-AF65-F5344CB8AC3E}">
        <p14:creationId xmlns:p14="http://schemas.microsoft.com/office/powerpoint/2010/main" val="5532787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E4B86A0F-7EDE-4E21-AF61-62A028C36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F522-5546-4ECD-A62C-6F16AAF7F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78742"/>
            <a:ext cx="5878286" cy="4100287"/>
          </a:xfrm>
        </p:spPr>
        <p:txBody>
          <a:bodyPr>
            <a:normAutofit/>
          </a:bodyPr>
          <a:lstStyle/>
          <a:p>
            <a:endParaRPr lang="en-US" sz="3600" b="1" dirty="0">
              <a:solidFill>
                <a:schemeClr val="bg1"/>
              </a:solidFill>
            </a:endParaRPr>
          </a:p>
          <a:p>
            <a:r>
              <a:rPr lang="en-US" sz="3600" b="1" dirty="0">
                <a:solidFill>
                  <a:schemeClr val="bg1"/>
                </a:solidFill>
              </a:rPr>
              <a:t>To help the poor saints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2 Corinthians 9:8-9</a:t>
            </a:r>
          </a:p>
          <a:p>
            <a:pPr lvl="1"/>
            <a:r>
              <a:rPr lang="en-US" sz="3400" dirty="0">
                <a:solidFill>
                  <a:srgbClr val="FFC000"/>
                </a:solidFill>
              </a:rPr>
              <a:t>Romans 15:25-27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The work is on-going</a:t>
            </a:r>
          </a:p>
          <a:p>
            <a:r>
              <a:rPr lang="en-US" sz="3600" b="1" dirty="0">
                <a:solidFill>
                  <a:schemeClr val="bg1"/>
                </a:solidFill>
              </a:rPr>
              <a:t>Regular giving is necessary</a:t>
            </a:r>
            <a:endParaRPr lang="en-US" sz="3400" dirty="0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4DE03B-661E-4C21-A6B7-0BD486E4CDC8}"/>
              </a:ext>
            </a:extLst>
          </p:cNvPr>
          <p:cNvSpPr txBox="1">
            <a:spLocks/>
          </p:cNvSpPr>
          <p:nvPr/>
        </p:nvSpPr>
        <p:spPr>
          <a:xfrm>
            <a:off x="1524000" y="135398"/>
            <a:ext cx="9144000" cy="902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>
                <a:latin typeface="+mn-lt"/>
              </a:rPr>
              <a:t>The Bible’s Guide for Giving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62020A-9DCB-4B9A-8A8A-B3F5804282E4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6E83791-A91C-42DF-A963-6763480A9556}"/>
              </a:ext>
            </a:extLst>
          </p:cNvPr>
          <p:cNvSpPr/>
          <p:nvPr/>
        </p:nvSpPr>
        <p:spPr>
          <a:xfrm>
            <a:off x="6023429" y="2278743"/>
            <a:ext cx="5885543" cy="34326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5A09A4-CE6C-4FF1-8F68-E670E0CE3FBF}"/>
              </a:ext>
            </a:extLst>
          </p:cNvPr>
          <p:cNvSpPr txBox="1"/>
          <p:nvPr/>
        </p:nvSpPr>
        <p:spPr>
          <a:xfrm>
            <a:off x="6037944" y="2735946"/>
            <a:ext cx="587102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Why?</a:t>
            </a:r>
            <a:br>
              <a:rPr lang="en-US" sz="4000" b="1" dirty="0"/>
            </a:br>
            <a:r>
              <a:rPr lang="en-US" sz="4000" b="1" dirty="0"/>
              <a:t>“That There Be No Collections When I Come”</a:t>
            </a:r>
          </a:p>
        </p:txBody>
      </p:sp>
    </p:spTree>
    <p:extLst>
      <p:ext uri="{BB962C8B-B14F-4D97-AF65-F5344CB8AC3E}">
        <p14:creationId xmlns:p14="http://schemas.microsoft.com/office/powerpoint/2010/main" val="1017006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some grass&#10;&#10;Description automatically generated">
            <a:extLst>
              <a:ext uri="{FF2B5EF4-FFF2-40B4-BE49-F238E27FC236}">
                <a16:creationId xmlns:a16="http://schemas.microsoft.com/office/drawing/2014/main" id="{4FB844DB-5594-4BE8-82DD-77CA09162F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A35331-1160-4706-910D-A86DCD7346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5398"/>
            <a:ext cx="9144000" cy="902380"/>
          </a:xfrm>
        </p:spPr>
        <p:txBody>
          <a:bodyPr>
            <a:noAutofit/>
          </a:bodyPr>
          <a:lstStyle/>
          <a:p>
            <a:r>
              <a:rPr lang="en-US" b="1" dirty="0">
                <a:latin typeface="+mn-lt"/>
              </a:rPr>
              <a:t>The Bible’s Guide for Giving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0DA52-5913-4EAC-AABC-D802415D0D50}"/>
              </a:ext>
            </a:extLst>
          </p:cNvPr>
          <p:cNvSpPr txBox="1"/>
          <p:nvPr/>
        </p:nvSpPr>
        <p:spPr>
          <a:xfrm>
            <a:off x="0" y="6524175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D0E536-7EB3-4E2A-9CF5-C8E8DB89D0A1}"/>
              </a:ext>
            </a:extLst>
          </p:cNvPr>
          <p:cNvSpPr txBox="1"/>
          <p:nvPr/>
        </p:nvSpPr>
        <p:spPr>
          <a:xfrm>
            <a:off x="246740" y="2286000"/>
            <a:ext cx="60306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Motives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8:8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Manner and Measure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9:7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Responsibility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4:1-2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6:7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460ADE-EBAC-434D-B09D-4EFD7A84CF94}"/>
              </a:ext>
            </a:extLst>
          </p:cNvPr>
          <p:cNvSpPr txBox="1"/>
          <p:nvPr/>
        </p:nvSpPr>
        <p:spPr>
          <a:xfrm>
            <a:off x="5036452" y="5312233"/>
            <a:ext cx="71482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“….lay up for yourselves treasures in heaven…”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</a:rPr>
              <a:t>Matthew 6:20</a:t>
            </a:r>
          </a:p>
        </p:txBody>
      </p:sp>
    </p:spTree>
    <p:extLst>
      <p:ext uri="{BB962C8B-B14F-4D97-AF65-F5344CB8AC3E}">
        <p14:creationId xmlns:p14="http://schemas.microsoft.com/office/powerpoint/2010/main" val="931519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351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The Bible’s Guide for Giving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Bible’s Guide for Giving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Bible’s Guide for Giving</dc:title>
  <dc:creator>Richard Thetford</dc:creator>
  <cp:lastModifiedBy>Richard Thetford</cp:lastModifiedBy>
  <cp:revision>3</cp:revision>
  <dcterms:created xsi:type="dcterms:W3CDTF">2023-10-16T17:16:56Z</dcterms:created>
  <dcterms:modified xsi:type="dcterms:W3CDTF">2025-03-17T02:40:39Z</dcterms:modified>
</cp:coreProperties>
</file>